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2" r:id="rId2"/>
    <p:sldId id="299" r:id="rId3"/>
    <p:sldId id="321" r:id="rId4"/>
    <p:sldId id="319" r:id="rId5"/>
    <p:sldId id="558" r:id="rId6"/>
    <p:sldId id="270" r:id="rId7"/>
    <p:sldId id="559" r:id="rId8"/>
    <p:sldId id="560" r:id="rId9"/>
    <p:sldId id="561" r:id="rId10"/>
    <p:sldId id="546" r:id="rId11"/>
    <p:sldId id="548" r:id="rId12"/>
    <p:sldId id="549" r:id="rId13"/>
    <p:sldId id="550" r:id="rId14"/>
    <p:sldId id="551" r:id="rId15"/>
    <p:sldId id="552" r:id="rId16"/>
    <p:sldId id="553" r:id="rId17"/>
    <p:sldId id="554" r:id="rId18"/>
    <p:sldId id="556" r:id="rId19"/>
    <p:sldId id="555" r:id="rId20"/>
    <p:sldId id="557"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CD0"/>
    <a:srgbClr val="00E1FF"/>
    <a:srgbClr val="00FFE0"/>
    <a:srgbClr val="00B05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8937E-2035-47B2-8B2F-ECF26075844B}" v="48" dt="2025-02-25T11:22:46.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0"/>
    <p:restoredTop sz="94694"/>
  </p:normalViewPr>
  <p:slideViewPr>
    <p:cSldViewPr snapToGrid="0">
      <p:cViewPr varScale="1">
        <p:scale>
          <a:sx n="62" d="100"/>
          <a:sy n="62" d="100"/>
        </p:scale>
        <p:origin x="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mkumar Baskar" userId="ebc22c3c-6afc-433e-89b6-7d8c354f4e66" providerId="ADAL" clId="{9438937E-2035-47B2-8B2F-ECF26075844B}"/>
    <pc:docChg chg="undo custSel addSld delSld modSld sldOrd">
      <pc:chgData name="Premkumar Baskar" userId="ebc22c3c-6afc-433e-89b6-7d8c354f4e66" providerId="ADAL" clId="{9438937E-2035-47B2-8B2F-ECF26075844B}" dt="2025-02-25T11:28:28.252" v="3273" actId="20577"/>
      <pc:docMkLst>
        <pc:docMk/>
      </pc:docMkLst>
      <pc:sldChg chg="modSp mod">
        <pc:chgData name="Premkumar Baskar" userId="ebc22c3c-6afc-433e-89b6-7d8c354f4e66" providerId="ADAL" clId="{9438937E-2035-47B2-8B2F-ECF26075844B}" dt="2025-02-24T12:43:22.634" v="2882" actId="27636"/>
        <pc:sldMkLst>
          <pc:docMk/>
          <pc:sldMk cId="1731616251" sldId="262"/>
        </pc:sldMkLst>
        <pc:spChg chg="mod">
          <ac:chgData name="Premkumar Baskar" userId="ebc22c3c-6afc-433e-89b6-7d8c354f4e66" providerId="ADAL" clId="{9438937E-2035-47B2-8B2F-ECF26075844B}" dt="2025-02-24T12:43:22.634" v="2882" actId="27636"/>
          <ac:spMkLst>
            <pc:docMk/>
            <pc:sldMk cId="1731616251" sldId="262"/>
            <ac:spMk id="6" creationId="{2B871059-DE46-249F-C858-0AF05ED1573E}"/>
          </ac:spMkLst>
        </pc:spChg>
        <pc:spChg chg="mod">
          <ac:chgData name="Premkumar Baskar" userId="ebc22c3c-6afc-433e-89b6-7d8c354f4e66" providerId="ADAL" clId="{9438937E-2035-47B2-8B2F-ECF26075844B}" dt="2025-02-04T11:45:44.178" v="14" actId="20577"/>
          <ac:spMkLst>
            <pc:docMk/>
            <pc:sldMk cId="1731616251" sldId="262"/>
            <ac:spMk id="7" creationId="{4BB33530-110D-A4BC-D249-C752BD0D3613}"/>
          </ac:spMkLst>
        </pc:spChg>
        <pc:spChg chg="mod">
          <ac:chgData name="Premkumar Baskar" userId="ebc22c3c-6afc-433e-89b6-7d8c354f4e66" providerId="ADAL" clId="{9438937E-2035-47B2-8B2F-ECF26075844B}" dt="2025-02-05T04:23:26.081" v="19" actId="20577"/>
          <ac:spMkLst>
            <pc:docMk/>
            <pc:sldMk cId="1731616251" sldId="262"/>
            <ac:spMk id="9" creationId="{AACB1258-58E3-C7D2-5299-447F35429F47}"/>
          </ac:spMkLst>
        </pc:spChg>
      </pc:sldChg>
      <pc:sldChg chg="modSp del mod">
        <pc:chgData name="Premkumar Baskar" userId="ebc22c3c-6afc-433e-89b6-7d8c354f4e66" providerId="ADAL" clId="{9438937E-2035-47B2-8B2F-ECF26075844B}" dt="2025-02-05T11:42:44.890" v="1661" actId="2696"/>
        <pc:sldMkLst>
          <pc:docMk/>
          <pc:sldMk cId="3322958017" sldId="263"/>
        </pc:sldMkLst>
      </pc:sldChg>
      <pc:sldChg chg="addSp delSp modSp mod ord">
        <pc:chgData name="Premkumar Baskar" userId="ebc22c3c-6afc-433e-89b6-7d8c354f4e66" providerId="ADAL" clId="{9438937E-2035-47B2-8B2F-ECF26075844B}" dt="2025-02-25T08:32:26.552" v="3060" actId="20577"/>
        <pc:sldMkLst>
          <pc:docMk/>
          <pc:sldMk cId="2763042630" sldId="270"/>
        </pc:sldMkLst>
        <pc:spChg chg="mod">
          <ac:chgData name="Premkumar Baskar" userId="ebc22c3c-6afc-433e-89b6-7d8c354f4e66" providerId="ADAL" clId="{9438937E-2035-47B2-8B2F-ECF26075844B}" dt="2025-02-25T06:07:09.663" v="3011" actId="20577"/>
          <ac:spMkLst>
            <pc:docMk/>
            <pc:sldMk cId="2763042630" sldId="270"/>
            <ac:spMk id="6" creationId="{B0AA3B54-8826-CFAE-4AF6-227096658FFC}"/>
          </ac:spMkLst>
        </pc:spChg>
        <pc:spChg chg="mod">
          <ac:chgData name="Premkumar Baskar" userId="ebc22c3c-6afc-433e-89b6-7d8c354f4e66" providerId="ADAL" clId="{9438937E-2035-47B2-8B2F-ECF26075844B}" dt="2025-02-05T04:24:05.249" v="29" actId="20577"/>
          <ac:spMkLst>
            <pc:docMk/>
            <pc:sldMk cId="2763042630" sldId="270"/>
            <ac:spMk id="10" creationId="{C854FD17-CB48-CAE9-5153-C5AE44F38672}"/>
          </ac:spMkLst>
        </pc:spChg>
        <pc:spChg chg="add mod">
          <ac:chgData name="Premkumar Baskar" userId="ebc22c3c-6afc-433e-89b6-7d8c354f4e66" providerId="ADAL" clId="{9438937E-2035-47B2-8B2F-ECF26075844B}" dt="2025-02-25T08:32:26.552" v="3060" actId="20577"/>
          <ac:spMkLst>
            <pc:docMk/>
            <pc:sldMk cId="2763042630" sldId="270"/>
            <ac:spMk id="14" creationId="{EDF672AD-7457-ECA5-CA49-7DC118BF5F2B}"/>
          </ac:spMkLst>
        </pc:spChg>
        <pc:picChg chg="add del mod">
          <ac:chgData name="Premkumar Baskar" userId="ebc22c3c-6afc-433e-89b6-7d8c354f4e66" providerId="ADAL" clId="{9438937E-2035-47B2-8B2F-ECF26075844B}" dt="2025-02-25T06:51:13.003" v="3022" actId="478"/>
          <ac:picMkLst>
            <pc:docMk/>
            <pc:sldMk cId="2763042630" sldId="270"/>
            <ac:picMk id="4" creationId="{4D808AE0-EFAF-4B10-A23E-599736D04F73}"/>
          </ac:picMkLst>
        </pc:picChg>
        <pc:picChg chg="add mod">
          <ac:chgData name="Premkumar Baskar" userId="ebc22c3c-6afc-433e-89b6-7d8c354f4e66" providerId="ADAL" clId="{9438937E-2035-47B2-8B2F-ECF26075844B}" dt="2025-02-25T06:52:35.339" v="3030" actId="1582"/>
          <ac:picMkLst>
            <pc:docMk/>
            <pc:sldMk cId="2763042630" sldId="270"/>
            <ac:picMk id="5" creationId="{0D04939D-E5B0-69CA-0760-C5F699DFACEC}"/>
          </ac:picMkLst>
        </pc:picChg>
      </pc:sldChg>
      <pc:sldChg chg="modSp mod">
        <pc:chgData name="Premkumar Baskar" userId="ebc22c3c-6afc-433e-89b6-7d8c354f4e66" providerId="ADAL" clId="{9438937E-2035-47B2-8B2F-ECF26075844B}" dt="2025-02-05T04:23:47.391" v="25" actId="20577"/>
        <pc:sldMkLst>
          <pc:docMk/>
          <pc:sldMk cId="248363228" sldId="299"/>
        </pc:sldMkLst>
        <pc:spChg chg="mod">
          <ac:chgData name="Premkumar Baskar" userId="ebc22c3c-6afc-433e-89b6-7d8c354f4e66" providerId="ADAL" clId="{9438937E-2035-47B2-8B2F-ECF26075844B}" dt="2025-02-05T04:23:47.391" v="25" actId="20577"/>
          <ac:spMkLst>
            <pc:docMk/>
            <pc:sldMk cId="248363228" sldId="299"/>
            <ac:spMk id="19" creationId="{1FEE5E44-B144-F040-240C-B7AD357A0197}"/>
          </ac:spMkLst>
        </pc:spChg>
      </pc:sldChg>
      <pc:sldChg chg="modSp del mod">
        <pc:chgData name="Premkumar Baskar" userId="ebc22c3c-6afc-433e-89b6-7d8c354f4e66" providerId="ADAL" clId="{9438937E-2035-47B2-8B2F-ECF26075844B}" dt="2025-02-05T11:04:48.553" v="1492" actId="2696"/>
        <pc:sldMkLst>
          <pc:docMk/>
          <pc:sldMk cId="177710376" sldId="309"/>
        </pc:sldMkLst>
      </pc:sldChg>
      <pc:sldChg chg="addSp delSp modSp mod">
        <pc:chgData name="Premkumar Baskar" userId="ebc22c3c-6afc-433e-89b6-7d8c354f4e66" providerId="ADAL" clId="{9438937E-2035-47B2-8B2F-ECF26075844B}" dt="2025-02-25T06:06:10.376" v="2997"/>
        <pc:sldMkLst>
          <pc:docMk/>
          <pc:sldMk cId="1174963768" sldId="319"/>
        </pc:sldMkLst>
        <pc:spChg chg="mod">
          <ac:chgData name="Premkumar Baskar" userId="ebc22c3c-6afc-433e-89b6-7d8c354f4e66" providerId="ADAL" clId="{9438937E-2035-47B2-8B2F-ECF26075844B}" dt="2025-02-05T07:27:32.402" v="303" actId="255"/>
          <ac:spMkLst>
            <pc:docMk/>
            <pc:sldMk cId="1174963768" sldId="319"/>
            <ac:spMk id="6" creationId="{B0AA3B54-8826-CFAE-4AF6-227096658FFC}"/>
          </ac:spMkLst>
        </pc:spChg>
        <pc:spChg chg="mod">
          <ac:chgData name="Premkumar Baskar" userId="ebc22c3c-6afc-433e-89b6-7d8c354f4e66" providerId="ADAL" clId="{9438937E-2035-47B2-8B2F-ECF26075844B}" dt="2025-02-05T07:28:34.371" v="307" actId="1076"/>
          <ac:spMkLst>
            <pc:docMk/>
            <pc:sldMk cId="1174963768" sldId="319"/>
            <ac:spMk id="7" creationId="{6BF70645-E6F1-FA60-6C3E-2738567F0B6E}"/>
          </ac:spMkLst>
        </pc:spChg>
        <pc:spChg chg="mod">
          <ac:chgData name="Premkumar Baskar" userId="ebc22c3c-6afc-433e-89b6-7d8c354f4e66" providerId="ADAL" clId="{9438937E-2035-47B2-8B2F-ECF26075844B}" dt="2025-02-05T04:23:15.745" v="17" actId="20577"/>
          <ac:spMkLst>
            <pc:docMk/>
            <pc:sldMk cId="1174963768" sldId="319"/>
            <ac:spMk id="10" creationId="{C854FD17-CB48-CAE9-5153-C5AE44F38672}"/>
          </ac:spMkLst>
        </pc:spChg>
        <pc:spChg chg="mod">
          <ac:chgData name="Premkumar Baskar" userId="ebc22c3c-6afc-433e-89b6-7d8c354f4e66" providerId="ADAL" clId="{9438937E-2035-47B2-8B2F-ECF26075844B}" dt="2025-02-05T07:32:14.313" v="318" actId="313"/>
          <ac:spMkLst>
            <pc:docMk/>
            <pc:sldMk cId="1174963768" sldId="319"/>
            <ac:spMk id="14" creationId="{20A88B79-91A2-35D7-6EAA-4C542EA1DC95}"/>
          </ac:spMkLst>
        </pc:spChg>
        <pc:spChg chg="mod">
          <ac:chgData name="Premkumar Baskar" userId="ebc22c3c-6afc-433e-89b6-7d8c354f4e66" providerId="ADAL" clId="{9438937E-2035-47B2-8B2F-ECF26075844B}" dt="2025-02-25T04:56:07.947" v="2893"/>
          <ac:spMkLst>
            <pc:docMk/>
            <pc:sldMk cId="1174963768" sldId="319"/>
            <ac:spMk id="16" creationId="{7B2567F2-9D56-17E2-F9FE-C0D76A031E2F}"/>
          </ac:spMkLst>
        </pc:spChg>
        <pc:spChg chg="mod">
          <ac:chgData name="Premkumar Baskar" userId="ebc22c3c-6afc-433e-89b6-7d8c354f4e66" providerId="ADAL" clId="{9438937E-2035-47B2-8B2F-ECF26075844B}" dt="2025-02-25T06:06:10.376" v="2997"/>
          <ac:spMkLst>
            <pc:docMk/>
            <pc:sldMk cId="1174963768" sldId="319"/>
            <ac:spMk id="19" creationId="{58150312-5871-C9E6-2F2D-BD9404FD50E3}"/>
          </ac:spMkLst>
        </pc:spChg>
        <pc:spChg chg="mod">
          <ac:chgData name="Premkumar Baskar" userId="ebc22c3c-6afc-433e-89b6-7d8c354f4e66" providerId="ADAL" clId="{9438937E-2035-47B2-8B2F-ECF26075844B}" dt="2025-02-05T07:39:28.074" v="509" actId="14100"/>
          <ac:spMkLst>
            <pc:docMk/>
            <pc:sldMk cId="1174963768" sldId="319"/>
            <ac:spMk id="21" creationId="{B0BE0C46-C1E1-5AAF-91DE-D9754DC5F448}"/>
          </ac:spMkLst>
        </pc:spChg>
        <pc:picChg chg="add del mod">
          <ac:chgData name="Premkumar Baskar" userId="ebc22c3c-6afc-433e-89b6-7d8c354f4e66" providerId="ADAL" clId="{9438937E-2035-47B2-8B2F-ECF26075844B}" dt="2025-02-05T07:26:45.487" v="299" actId="1076"/>
          <ac:picMkLst>
            <pc:docMk/>
            <pc:sldMk cId="1174963768" sldId="319"/>
            <ac:picMk id="2" creationId="{BD5F937E-F492-EE4C-7BF7-7B5AB2AB8C68}"/>
          </ac:picMkLst>
        </pc:picChg>
        <pc:picChg chg="add mod">
          <ac:chgData name="Premkumar Baskar" userId="ebc22c3c-6afc-433e-89b6-7d8c354f4e66" providerId="ADAL" clId="{9438937E-2035-47B2-8B2F-ECF26075844B}" dt="2025-02-05T07:34:32.826" v="327" actId="1076"/>
          <ac:picMkLst>
            <pc:docMk/>
            <pc:sldMk cId="1174963768" sldId="319"/>
            <ac:picMk id="4" creationId="{8C553CA5-38E2-DDF3-8434-1EE7457FF4F9}"/>
          </ac:picMkLst>
        </pc:picChg>
        <pc:picChg chg="add mod">
          <ac:chgData name="Premkumar Baskar" userId="ebc22c3c-6afc-433e-89b6-7d8c354f4e66" providerId="ADAL" clId="{9438937E-2035-47B2-8B2F-ECF26075844B}" dt="2025-02-25T04:57:14.636" v="2899" actId="1076"/>
          <ac:picMkLst>
            <pc:docMk/>
            <pc:sldMk cId="1174963768" sldId="319"/>
            <ac:picMk id="5" creationId="{8C42DE90-4662-F339-389D-C8EBFBB14D12}"/>
          </ac:picMkLst>
        </pc:picChg>
        <pc:picChg chg="add mod">
          <ac:chgData name="Premkumar Baskar" userId="ebc22c3c-6afc-433e-89b6-7d8c354f4e66" providerId="ADAL" clId="{9438937E-2035-47B2-8B2F-ECF26075844B}" dt="2025-02-05T07:34:25.227" v="326" actId="1076"/>
          <ac:picMkLst>
            <pc:docMk/>
            <pc:sldMk cId="1174963768" sldId="319"/>
            <ac:picMk id="8" creationId="{EAECD5E7-AB30-7259-6C9A-E174A2E39098}"/>
          </ac:picMkLst>
        </pc:picChg>
        <pc:picChg chg="add mod">
          <ac:chgData name="Premkumar Baskar" userId="ebc22c3c-6afc-433e-89b6-7d8c354f4e66" providerId="ADAL" clId="{9438937E-2035-47B2-8B2F-ECF26075844B}" dt="2025-02-25T04:58:15.074" v="2906" actId="1582"/>
          <ac:picMkLst>
            <pc:docMk/>
            <pc:sldMk cId="1174963768" sldId="319"/>
            <ac:picMk id="11" creationId="{0720D985-D39D-DC84-F5F6-07CC6A2218E0}"/>
          </ac:picMkLst>
        </pc:picChg>
        <pc:picChg chg="add mod">
          <ac:chgData name="Premkumar Baskar" userId="ebc22c3c-6afc-433e-89b6-7d8c354f4e66" providerId="ADAL" clId="{9438937E-2035-47B2-8B2F-ECF26075844B}" dt="2025-02-25T06:00:53.945" v="2915" actId="1582"/>
          <ac:picMkLst>
            <pc:docMk/>
            <pc:sldMk cId="1174963768" sldId="319"/>
            <ac:picMk id="13" creationId="{EAA36F88-A0C7-3924-04AE-CDB685628040}"/>
          </ac:picMkLst>
        </pc:picChg>
        <pc:picChg chg="add del mod">
          <ac:chgData name="Premkumar Baskar" userId="ebc22c3c-6afc-433e-89b6-7d8c354f4e66" providerId="ADAL" clId="{9438937E-2035-47B2-8B2F-ECF26075844B}" dt="2025-02-25T04:56:12.027" v="2894" actId="478"/>
          <ac:picMkLst>
            <pc:docMk/>
            <pc:sldMk cId="1174963768" sldId="319"/>
            <ac:picMk id="23" creationId="{357AA398-2256-8893-F3B8-F912212B24AD}"/>
          </ac:picMkLst>
        </pc:picChg>
        <pc:picChg chg="add del mod">
          <ac:chgData name="Premkumar Baskar" userId="ebc22c3c-6afc-433e-89b6-7d8c354f4e66" providerId="ADAL" clId="{9438937E-2035-47B2-8B2F-ECF26075844B}" dt="2025-02-25T04:57:18.101" v="2900" actId="478"/>
          <ac:picMkLst>
            <pc:docMk/>
            <pc:sldMk cId="1174963768" sldId="319"/>
            <ac:picMk id="25" creationId="{5A20F074-F389-5315-2541-EB414DE3FB84}"/>
          </ac:picMkLst>
        </pc:picChg>
        <pc:picChg chg="add del mod">
          <ac:chgData name="Premkumar Baskar" userId="ebc22c3c-6afc-433e-89b6-7d8c354f4e66" providerId="ADAL" clId="{9438937E-2035-47B2-8B2F-ECF26075844B}" dt="2025-02-25T06:00:09.509" v="2909" actId="478"/>
          <ac:picMkLst>
            <pc:docMk/>
            <pc:sldMk cId="1174963768" sldId="319"/>
            <ac:picMk id="27" creationId="{CC0AC4A9-27F1-C264-DEB4-7012A90EB63F}"/>
          </ac:picMkLst>
        </pc:picChg>
      </pc:sldChg>
      <pc:sldChg chg="addSp delSp modSp mod">
        <pc:chgData name="Premkumar Baskar" userId="ebc22c3c-6afc-433e-89b6-7d8c354f4e66" providerId="ADAL" clId="{9438937E-2035-47B2-8B2F-ECF26075844B}" dt="2025-02-06T12:59:02.654" v="2870" actId="20577"/>
        <pc:sldMkLst>
          <pc:docMk/>
          <pc:sldMk cId="370051561" sldId="321"/>
        </pc:sldMkLst>
        <pc:spChg chg="add mod">
          <ac:chgData name="Premkumar Baskar" userId="ebc22c3c-6afc-433e-89b6-7d8c354f4e66" providerId="ADAL" clId="{9438937E-2035-47B2-8B2F-ECF26075844B}" dt="2025-02-06T12:59:02.654" v="2870" actId="20577"/>
          <ac:spMkLst>
            <pc:docMk/>
            <pc:sldMk cId="370051561" sldId="321"/>
            <ac:spMk id="5" creationId="{9CEE4F31-50CE-8477-4A10-C9F715C5A3EB}"/>
          </ac:spMkLst>
        </pc:spChg>
        <pc:spChg chg="mod">
          <ac:chgData name="Premkumar Baskar" userId="ebc22c3c-6afc-433e-89b6-7d8c354f4e66" providerId="ADAL" clId="{9438937E-2035-47B2-8B2F-ECF26075844B}" dt="2025-02-05T04:33:08.232" v="45" actId="20577"/>
          <ac:spMkLst>
            <pc:docMk/>
            <pc:sldMk cId="370051561" sldId="321"/>
            <ac:spMk id="8" creationId="{69F9C044-52B1-8169-3DC6-B035538510E7}"/>
          </ac:spMkLst>
        </pc:spChg>
        <pc:spChg chg="mod">
          <ac:chgData name="Premkumar Baskar" userId="ebc22c3c-6afc-433e-89b6-7d8c354f4e66" providerId="ADAL" clId="{9438937E-2035-47B2-8B2F-ECF26075844B}" dt="2025-02-05T04:23:54.054" v="27" actId="20577"/>
          <ac:spMkLst>
            <pc:docMk/>
            <pc:sldMk cId="370051561" sldId="321"/>
            <ac:spMk id="10" creationId="{C854FD17-CB48-CAE9-5153-C5AE44F38672}"/>
          </ac:spMkLst>
        </pc:spChg>
      </pc:sldChg>
      <pc:sldChg chg="modSp del mod">
        <pc:chgData name="Premkumar Baskar" userId="ebc22c3c-6afc-433e-89b6-7d8c354f4e66" providerId="ADAL" clId="{9438937E-2035-47B2-8B2F-ECF26075844B}" dt="2025-02-05T11:42:47.281" v="1662" actId="2696"/>
        <pc:sldMkLst>
          <pc:docMk/>
          <pc:sldMk cId="3296072590" sldId="322"/>
        </pc:sldMkLst>
      </pc:sldChg>
      <pc:sldChg chg="addSp modSp del">
        <pc:chgData name="Premkumar Baskar" userId="ebc22c3c-6afc-433e-89b6-7d8c354f4e66" providerId="ADAL" clId="{9438937E-2035-47B2-8B2F-ECF26075844B}" dt="2025-02-05T11:04:48.553" v="1492" actId="2696"/>
        <pc:sldMkLst>
          <pc:docMk/>
          <pc:sldMk cId="2959404451" sldId="323"/>
        </pc:sldMkLst>
      </pc:sldChg>
      <pc:sldChg chg="addSp modSp del">
        <pc:chgData name="Premkumar Baskar" userId="ebc22c3c-6afc-433e-89b6-7d8c354f4e66" providerId="ADAL" clId="{9438937E-2035-47B2-8B2F-ECF26075844B}" dt="2025-02-05T11:04:48.553" v="1492" actId="2696"/>
        <pc:sldMkLst>
          <pc:docMk/>
          <pc:sldMk cId="3283853186" sldId="538"/>
        </pc:sldMkLst>
      </pc:sldChg>
      <pc:sldChg chg="addSp modSp del">
        <pc:chgData name="Premkumar Baskar" userId="ebc22c3c-6afc-433e-89b6-7d8c354f4e66" providerId="ADAL" clId="{9438937E-2035-47B2-8B2F-ECF26075844B}" dt="2025-02-05T11:04:48.553" v="1492" actId="2696"/>
        <pc:sldMkLst>
          <pc:docMk/>
          <pc:sldMk cId="1923138673" sldId="539"/>
        </pc:sldMkLst>
      </pc:sldChg>
      <pc:sldChg chg="addSp modSp del">
        <pc:chgData name="Premkumar Baskar" userId="ebc22c3c-6afc-433e-89b6-7d8c354f4e66" providerId="ADAL" clId="{9438937E-2035-47B2-8B2F-ECF26075844B}" dt="2025-02-05T11:04:48.553" v="1492" actId="2696"/>
        <pc:sldMkLst>
          <pc:docMk/>
          <pc:sldMk cId="1710886621" sldId="540"/>
        </pc:sldMkLst>
      </pc:sldChg>
      <pc:sldChg chg="addSp modSp del">
        <pc:chgData name="Premkumar Baskar" userId="ebc22c3c-6afc-433e-89b6-7d8c354f4e66" providerId="ADAL" clId="{9438937E-2035-47B2-8B2F-ECF26075844B}" dt="2025-02-05T11:04:48.553" v="1492" actId="2696"/>
        <pc:sldMkLst>
          <pc:docMk/>
          <pc:sldMk cId="614591283" sldId="541"/>
        </pc:sldMkLst>
      </pc:sldChg>
      <pc:sldChg chg="addSp modSp del">
        <pc:chgData name="Premkumar Baskar" userId="ebc22c3c-6afc-433e-89b6-7d8c354f4e66" providerId="ADAL" clId="{9438937E-2035-47B2-8B2F-ECF26075844B}" dt="2025-02-05T11:04:48.553" v="1492" actId="2696"/>
        <pc:sldMkLst>
          <pc:docMk/>
          <pc:sldMk cId="400382475" sldId="542"/>
        </pc:sldMkLst>
      </pc:sldChg>
      <pc:sldChg chg="addSp modSp del">
        <pc:chgData name="Premkumar Baskar" userId="ebc22c3c-6afc-433e-89b6-7d8c354f4e66" providerId="ADAL" clId="{9438937E-2035-47B2-8B2F-ECF26075844B}" dt="2025-02-05T11:04:48.553" v="1492" actId="2696"/>
        <pc:sldMkLst>
          <pc:docMk/>
          <pc:sldMk cId="3228511148" sldId="543"/>
        </pc:sldMkLst>
      </pc:sldChg>
      <pc:sldChg chg="addSp modSp del">
        <pc:chgData name="Premkumar Baskar" userId="ebc22c3c-6afc-433e-89b6-7d8c354f4e66" providerId="ADAL" clId="{9438937E-2035-47B2-8B2F-ECF26075844B}" dt="2025-02-05T11:04:48.553" v="1492" actId="2696"/>
        <pc:sldMkLst>
          <pc:docMk/>
          <pc:sldMk cId="2240425675" sldId="544"/>
        </pc:sldMkLst>
      </pc:sldChg>
      <pc:sldChg chg="addSp modSp del">
        <pc:chgData name="Premkumar Baskar" userId="ebc22c3c-6afc-433e-89b6-7d8c354f4e66" providerId="ADAL" clId="{9438937E-2035-47B2-8B2F-ECF26075844B}" dt="2025-02-05T11:04:48.553" v="1492" actId="2696"/>
        <pc:sldMkLst>
          <pc:docMk/>
          <pc:sldMk cId="3434058420" sldId="545"/>
        </pc:sldMkLst>
      </pc:sldChg>
      <pc:sldChg chg="addSp delSp modSp add mod ord">
        <pc:chgData name="Premkumar Baskar" userId="ebc22c3c-6afc-433e-89b6-7d8c354f4e66" providerId="ADAL" clId="{9438937E-2035-47B2-8B2F-ECF26075844B}" dt="2025-02-25T09:57:39.815" v="3249" actId="948"/>
        <pc:sldMkLst>
          <pc:docMk/>
          <pc:sldMk cId="1888030122" sldId="546"/>
        </pc:sldMkLst>
        <pc:spChg chg="mod">
          <ac:chgData name="Premkumar Baskar" userId="ebc22c3c-6afc-433e-89b6-7d8c354f4e66" providerId="ADAL" clId="{9438937E-2035-47B2-8B2F-ECF26075844B}" dt="2025-02-05T09:00:47.303" v="751" actId="27636"/>
          <ac:spMkLst>
            <pc:docMk/>
            <pc:sldMk cId="1888030122" sldId="546"/>
            <ac:spMk id="6" creationId="{B0AA3B54-8826-CFAE-4AF6-227096658FFC}"/>
          </ac:spMkLst>
        </pc:spChg>
        <pc:spChg chg="mod">
          <ac:chgData name="Premkumar Baskar" userId="ebc22c3c-6afc-433e-89b6-7d8c354f4e66" providerId="ADAL" clId="{9438937E-2035-47B2-8B2F-ECF26075844B}" dt="2025-02-05T11:42:27.652" v="1660" actId="20577"/>
          <ac:spMkLst>
            <pc:docMk/>
            <pc:sldMk cId="1888030122" sldId="546"/>
            <ac:spMk id="10" creationId="{C854FD17-CB48-CAE9-5153-C5AE44F38672}"/>
          </ac:spMkLst>
        </pc:spChg>
        <pc:spChg chg="mod">
          <ac:chgData name="Premkumar Baskar" userId="ebc22c3c-6afc-433e-89b6-7d8c354f4e66" providerId="ADAL" clId="{9438937E-2035-47B2-8B2F-ECF26075844B}" dt="2025-02-25T09:57:39.815" v="3249" actId="948"/>
          <ac:spMkLst>
            <pc:docMk/>
            <pc:sldMk cId="1888030122" sldId="546"/>
            <ac:spMk id="15" creationId="{48976302-E8FB-5C0A-9365-98B4A646FCBD}"/>
          </ac:spMkLst>
        </pc:spChg>
        <pc:picChg chg="add mod">
          <ac:chgData name="Premkumar Baskar" userId="ebc22c3c-6afc-433e-89b6-7d8c354f4e66" providerId="ADAL" clId="{9438937E-2035-47B2-8B2F-ECF26075844B}" dt="2025-02-05T08:59:03.253" v="727" actId="1076"/>
          <ac:picMkLst>
            <pc:docMk/>
            <pc:sldMk cId="1888030122" sldId="546"/>
            <ac:picMk id="3" creationId="{466FB022-90F5-8EC3-37B3-9BF8B3BAF81F}"/>
          </ac:picMkLst>
        </pc:picChg>
      </pc:sldChg>
      <pc:sldChg chg="del">
        <pc:chgData name="Premkumar Baskar" userId="ebc22c3c-6afc-433e-89b6-7d8c354f4e66" providerId="ADAL" clId="{9438937E-2035-47B2-8B2F-ECF26075844B}" dt="2025-02-05T04:26:38.487" v="41" actId="2696"/>
        <pc:sldMkLst>
          <pc:docMk/>
          <pc:sldMk cId="4221124549" sldId="546"/>
        </pc:sldMkLst>
      </pc:sldChg>
      <pc:sldChg chg="del">
        <pc:chgData name="Premkumar Baskar" userId="ebc22c3c-6afc-433e-89b6-7d8c354f4e66" providerId="ADAL" clId="{9438937E-2035-47B2-8B2F-ECF26075844B}" dt="2025-02-05T04:26:44.291" v="42" actId="2696"/>
        <pc:sldMkLst>
          <pc:docMk/>
          <pc:sldMk cId="105124951" sldId="547"/>
        </pc:sldMkLst>
      </pc:sldChg>
      <pc:sldChg chg="add del">
        <pc:chgData name="Premkumar Baskar" userId="ebc22c3c-6afc-433e-89b6-7d8c354f4e66" providerId="ADAL" clId="{9438937E-2035-47B2-8B2F-ECF26075844B}" dt="2025-02-05T11:04:48.553" v="1492" actId="2696"/>
        <pc:sldMkLst>
          <pc:docMk/>
          <pc:sldMk cId="3058705505" sldId="547"/>
        </pc:sldMkLst>
      </pc:sldChg>
      <pc:sldChg chg="addSp delSp modSp add mod">
        <pc:chgData name="Premkumar Baskar" userId="ebc22c3c-6afc-433e-89b6-7d8c354f4e66" providerId="ADAL" clId="{9438937E-2035-47B2-8B2F-ECF26075844B}" dt="2025-02-25T09:57:28.691" v="3248" actId="948"/>
        <pc:sldMkLst>
          <pc:docMk/>
          <pc:sldMk cId="530488270" sldId="548"/>
        </pc:sldMkLst>
        <pc:spChg chg="mod">
          <ac:chgData name="Premkumar Baskar" userId="ebc22c3c-6afc-433e-89b6-7d8c354f4e66" providerId="ADAL" clId="{9438937E-2035-47B2-8B2F-ECF26075844B}" dt="2025-02-05T11:43:11.325" v="1663" actId="20577"/>
          <ac:spMkLst>
            <pc:docMk/>
            <pc:sldMk cId="530488270" sldId="548"/>
            <ac:spMk id="6" creationId="{178B0B51-7CA2-E69E-5558-F3942F1A2678}"/>
          </ac:spMkLst>
        </pc:spChg>
        <pc:spChg chg="mod">
          <ac:chgData name="Premkumar Baskar" userId="ebc22c3c-6afc-433e-89b6-7d8c354f4e66" providerId="ADAL" clId="{9438937E-2035-47B2-8B2F-ECF26075844B}" dt="2025-02-05T11:42:14.931" v="1658" actId="20577"/>
          <ac:spMkLst>
            <pc:docMk/>
            <pc:sldMk cId="530488270" sldId="548"/>
            <ac:spMk id="10" creationId="{52E826DD-497B-C2E6-8772-97FE82E0B924}"/>
          </ac:spMkLst>
        </pc:spChg>
        <pc:spChg chg="mod">
          <ac:chgData name="Premkumar Baskar" userId="ebc22c3c-6afc-433e-89b6-7d8c354f4e66" providerId="ADAL" clId="{9438937E-2035-47B2-8B2F-ECF26075844B}" dt="2025-02-25T09:57:28.691" v="3248" actId="948"/>
          <ac:spMkLst>
            <pc:docMk/>
            <pc:sldMk cId="530488270" sldId="548"/>
            <ac:spMk id="15" creationId="{31BD20D6-ED25-05CE-4CBE-B2872E3754C1}"/>
          </ac:spMkLst>
        </pc:spChg>
        <pc:picChg chg="add mod">
          <ac:chgData name="Premkumar Baskar" userId="ebc22c3c-6afc-433e-89b6-7d8c354f4e66" providerId="ADAL" clId="{9438937E-2035-47B2-8B2F-ECF26075844B}" dt="2025-02-05T11:11:00.197" v="1554" actId="1076"/>
          <ac:picMkLst>
            <pc:docMk/>
            <pc:sldMk cId="530488270" sldId="548"/>
            <ac:picMk id="5" creationId="{A1E74512-4326-063A-9622-B875266C48B9}"/>
          </ac:picMkLst>
        </pc:picChg>
      </pc:sldChg>
      <pc:sldChg chg="addSp delSp modSp add mod">
        <pc:chgData name="Premkumar Baskar" userId="ebc22c3c-6afc-433e-89b6-7d8c354f4e66" providerId="ADAL" clId="{9438937E-2035-47B2-8B2F-ECF26075844B}" dt="2025-02-06T10:47:02.429" v="2220" actId="1076"/>
        <pc:sldMkLst>
          <pc:docMk/>
          <pc:sldMk cId="3150450079" sldId="549"/>
        </pc:sldMkLst>
        <pc:spChg chg="mod">
          <ac:chgData name="Premkumar Baskar" userId="ebc22c3c-6afc-433e-89b6-7d8c354f4e66" providerId="ADAL" clId="{9438937E-2035-47B2-8B2F-ECF26075844B}" dt="2025-02-05T11:03:35.644" v="1475" actId="20577"/>
          <ac:spMkLst>
            <pc:docMk/>
            <pc:sldMk cId="3150450079" sldId="549"/>
            <ac:spMk id="6" creationId="{071C63A3-BEF2-742E-8AFA-F7E659B966FC}"/>
          </ac:spMkLst>
        </pc:spChg>
        <pc:spChg chg="mod">
          <ac:chgData name="Premkumar Baskar" userId="ebc22c3c-6afc-433e-89b6-7d8c354f4e66" providerId="ADAL" clId="{9438937E-2035-47B2-8B2F-ECF26075844B}" dt="2025-02-05T11:42:08.479" v="1656" actId="20577"/>
          <ac:spMkLst>
            <pc:docMk/>
            <pc:sldMk cId="3150450079" sldId="549"/>
            <ac:spMk id="10" creationId="{C29C3940-766D-1F81-F40C-C35AFDB0D67F}"/>
          </ac:spMkLst>
        </pc:spChg>
        <pc:spChg chg="mod">
          <ac:chgData name="Premkumar Baskar" userId="ebc22c3c-6afc-433e-89b6-7d8c354f4e66" providerId="ADAL" clId="{9438937E-2035-47B2-8B2F-ECF26075844B}" dt="2025-02-05T11:38:24.947" v="1626" actId="20577"/>
          <ac:spMkLst>
            <pc:docMk/>
            <pc:sldMk cId="3150450079" sldId="549"/>
            <ac:spMk id="15" creationId="{C06C0DF1-7CE4-CFCA-36C3-77451BD53046}"/>
          </ac:spMkLst>
        </pc:spChg>
        <pc:picChg chg="add mod">
          <ac:chgData name="Premkumar Baskar" userId="ebc22c3c-6afc-433e-89b6-7d8c354f4e66" providerId="ADAL" clId="{9438937E-2035-47B2-8B2F-ECF26075844B}" dt="2025-02-06T10:47:02.429" v="2220" actId="1076"/>
          <ac:picMkLst>
            <pc:docMk/>
            <pc:sldMk cId="3150450079" sldId="549"/>
            <ac:picMk id="4" creationId="{0DFB2BC0-CE65-F802-EBB7-6FF3CC02F8F1}"/>
          </ac:picMkLst>
        </pc:picChg>
      </pc:sldChg>
      <pc:sldChg chg="addSp delSp modSp add mod">
        <pc:chgData name="Premkumar Baskar" userId="ebc22c3c-6afc-433e-89b6-7d8c354f4e66" providerId="ADAL" clId="{9438937E-2035-47B2-8B2F-ECF26075844B}" dt="2025-02-06T10:46:51.169" v="2219" actId="1076"/>
        <pc:sldMkLst>
          <pc:docMk/>
          <pc:sldMk cId="3752357760" sldId="550"/>
        </pc:sldMkLst>
        <pc:spChg chg="mod">
          <ac:chgData name="Premkumar Baskar" userId="ebc22c3c-6afc-433e-89b6-7d8c354f4e66" providerId="ADAL" clId="{9438937E-2035-47B2-8B2F-ECF26075844B}" dt="2025-02-05T11:10:42.850" v="1553" actId="14100"/>
          <ac:spMkLst>
            <pc:docMk/>
            <pc:sldMk cId="3752357760" sldId="550"/>
            <ac:spMk id="6" creationId="{C2E7BB44-1CAA-83A7-C916-DE12EFE3AF3D}"/>
          </ac:spMkLst>
        </pc:spChg>
        <pc:spChg chg="mod">
          <ac:chgData name="Premkumar Baskar" userId="ebc22c3c-6afc-433e-89b6-7d8c354f4e66" providerId="ADAL" clId="{9438937E-2035-47B2-8B2F-ECF26075844B}" dt="2025-02-05T11:42:02.490" v="1654" actId="20577"/>
          <ac:spMkLst>
            <pc:docMk/>
            <pc:sldMk cId="3752357760" sldId="550"/>
            <ac:spMk id="10" creationId="{A93B14C5-1998-9B28-9D0F-A8D7626AA8CF}"/>
          </ac:spMkLst>
        </pc:spChg>
        <pc:spChg chg="mod">
          <ac:chgData name="Premkumar Baskar" userId="ebc22c3c-6afc-433e-89b6-7d8c354f4e66" providerId="ADAL" clId="{9438937E-2035-47B2-8B2F-ECF26075844B}" dt="2025-02-05T11:40:22.308" v="1630" actId="20577"/>
          <ac:spMkLst>
            <pc:docMk/>
            <pc:sldMk cId="3752357760" sldId="550"/>
            <ac:spMk id="15" creationId="{0CBC2E76-431C-DEE5-318C-5A8878DC8686}"/>
          </ac:spMkLst>
        </pc:spChg>
        <pc:picChg chg="add mod">
          <ac:chgData name="Premkumar Baskar" userId="ebc22c3c-6afc-433e-89b6-7d8c354f4e66" providerId="ADAL" clId="{9438937E-2035-47B2-8B2F-ECF26075844B}" dt="2025-02-06T10:46:51.169" v="2219" actId="1076"/>
          <ac:picMkLst>
            <pc:docMk/>
            <pc:sldMk cId="3752357760" sldId="550"/>
            <ac:picMk id="5" creationId="{32417F03-F77D-E43E-2FF9-B8CDC0EDCAED}"/>
          </ac:picMkLst>
        </pc:picChg>
      </pc:sldChg>
      <pc:sldChg chg="modSp add mod">
        <pc:chgData name="Premkumar Baskar" userId="ebc22c3c-6afc-433e-89b6-7d8c354f4e66" providerId="ADAL" clId="{9438937E-2035-47B2-8B2F-ECF26075844B}" dt="2025-02-06T10:46:46.425" v="2218" actId="1076"/>
        <pc:sldMkLst>
          <pc:docMk/>
          <pc:sldMk cId="1848492481" sldId="551"/>
        </pc:sldMkLst>
        <pc:spChg chg="mod">
          <ac:chgData name="Premkumar Baskar" userId="ebc22c3c-6afc-433e-89b6-7d8c354f4e66" providerId="ADAL" clId="{9438937E-2035-47B2-8B2F-ECF26075844B}" dt="2025-02-05T11:41:32.830" v="1650" actId="20577"/>
          <ac:spMkLst>
            <pc:docMk/>
            <pc:sldMk cId="1848492481" sldId="551"/>
            <ac:spMk id="6" creationId="{802FA02F-F508-8D02-3E8C-3DABAD58B467}"/>
          </ac:spMkLst>
        </pc:spChg>
        <pc:spChg chg="mod">
          <ac:chgData name="Premkumar Baskar" userId="ebc22c3c-6afc-433e-89b6-7d8c354f4e66" providerId="ADAL" clId="{9438937E-2035-47B2-8B2F-ECF26075844B}" dt="2025-02-05T11:41:54.703" v="1652" actId="20577"/>
          <ac:spMkLst>
            <pc:docMk/>
            <pc:sldMk cId="1848492481" sldId="551"/>
            <ac:spMk id="10" creationId="{1B663480-17A8-BB5B-7702-B7067E23D4B5}"/>
          </ac:spMkLst>
        </pc:spChg>
        <pc:spChg chg="mod">
          <ac:chgData name="Premkumar Baskar" userId="ebc22c3c-6afc-433e-89b6-7d8c354f4e66" providerId="ADAL" clId="{9438937E-2035-47B2-8B2F-ECF26075844B}" dt="2025-02-05T11:54:38.534" v="1697" actId="1076"/>
          <ac:spMkLst>
            <pc:docMk/>
            <pc:sldMk cId="1848492481" sldId="551"/>
            <ac:spMk id="15" creationId="{D8F111F3-FE74-D0A3-15DD-A69E3BFD5F6A}"/>
          </ac:spMkLst>
        </pc:spChg>
        <pc:picChg chg="mod">
          <ac:chgData name="Premkumar Baskar" userId="ebc22c3c-6afc-433e-89b6-7d8c354f4e66" providerId="ADAL" clId="{9438937E-2035-47B2-8B2F-ECF26075844B}" dt="2025-02-06T10:46:46.425" v="2218" actId="1076"/>
          <ac:picMkLst>
            <pc:docMk/>
            <pc:sldMk cId="1848492481" sldId="551"/>
            <ac:picMk id="5" creationId="{E3DDC18A-BF18-7776-16EC-551C5B161446}"/>
          </ac:picMkLst>
        </pc:picChg>
      </pc:sldChg>
      <pc:sldChg chg="addSp delSp modSp add mod">
        <pc:chgData name="Premkumar Baskar" userId="ebc22c3c-6afc-433e-89b6-7d8c354f4e66" providerId="ADAL" clId="{9438937E-2035-47B2-8B2F-ECF26075844B}" dt="2025-02-05T12:33:55.096" v="1913" actId="1076"/>
        <pc:sldMkLst>
          <pc:docMk/>
          <pc:sldMk cId="1308686325" sldId="552"/>
        </pc:sldMkLst>
        <pc:spChg chg="add mod">
          <ac:chgData name="Premkumar Baskar" userId="ebc22c3c-6afc-433e-89b6-7d8c354f4e66" providerId="ADAL" clId="{9438937E-2035-47B2-8B2F-ECF26075844B}" dt="2025-02-05T12:33:55.096" v="1913" actId="1076"/>
          <ac:spMkLst>
            <pc:docMk/>
            <pc:sldMk cId="1308686325" sldId="552"/>
            <ac:spMk id="9" creationId="{ED84F4D0-D845-0EBA-8404-049704337220}"/>
          </ac:spMkLst>
        </pc:spChg>
        <pc:spChg chg="mod">
          <ac:chgData name="Premkumar Baskar" userId="ebc22c3c-6afc-433e-89b6-7d8c354f4e66" providerId="ADAL" clId="{9438937E-2035-47B2-8B2F-ECF26075844B}" dt="2025-02-05T12:33:41.454" v="1912" actId="1076"/>
          <ac:spMkLst>
            <pc:docMk/>
            <pc:sldMk cId="1308686325" sldId="552"/>
            <ac:spMk id="15" creationId="{17E9F200-283A-99F3-A99A-13C761D8924B}"/>
          </ac:spMkLst>
        </pc:spChg>
        <pc:picChg chg="mod">
          <ac:chgData name="Premkumar Baskar" userId="ebc22c3c-6afc-433e-89b6-7d8c354f4e66" providerId="ADAL" clId="{9438937E-2035-47B2-8B2F-ECF26075844B}" dt="2025-02-05T12:33:06.467" v="1909" actId="1076"/>
          <ac:picMkLst>
            <pc:docMk/>
            <pc:sldMk cId="1308686325" sldId="552"/>
            <ac:picMk id="5" creationId="{C7759217-60F7-E36A-2B07-35F2960F9546}"/>
          </ac:picMkLst>
        </pc:picChg>
        <pc:picChg chg="add mod">
          <ac:chgData name="Premkumar Baskar" userId="ebc22c3c-6afc-433e-89b6-7d8c354f4e66" providerId="ADAL" clId="{9438937E-2035-47B2-8B2F-ECF26075844B}" dt="2025-02-05T12:33:32.168" v="1911" actId="1076"/>
          <ac:picMkLst>
            <pc:docMk/>
            <pc:sldMk cId="1308686325" sldId="552"/>
            <ac:picMk id="8" creationId="{F994AF65-D6FB-7B10-2BED-4BC2CB20423B}"/>
          </ac:picMkLst>
        </pc:picChg>
      </pc:sldChg>
      <pc:sldChg chg="addSp delSp modSp add mod ord">
        <pc:chgData name="Premkumar Baskar" userId="ebc22c3c-6afc-433e-89b6-7d8c354f4e66" providerId="ADAL" clId="{9438937E-2035-47B2-8B2F-ECF26075844B}" dt="2025-02-06T12:15:24.797" v="2412" actId="20577"/>
        <pc:sldMkLst>
          <pc:docMk/>
          <pc:sldMk cId="3632746784" sldId="553"/>
        </pc:sldMkLst>
        <pc:spChg chg="mod">
          <ac:chgData name="Premkumar Baskar" userId="ebc22c3c-6afc-433e-89b6-7d8c354f4e66" providerId="ADAL" clId="{9438937E-2035-47B2-8B2F-ECF26075844B}" dt="2025-02-05T12:28:06.872" v="1827" actId="20577"/>
          <ac:spMkLst>
            <pc:docMk/>
            <pc:sldMk cId="3632746784" sldId="553"/>
            <ac:spMk id="6" creationId="{C17AA09B-EA5E-5C5B-9D55-603E2706C548}"/>
          </ac:spMkLst>
        </pc:spChg>
        <pc:spChg chg="mod">
          <ac:chgData name="Premkumar Baskar" userId="ebc22c3c-6afc-433e-89b6-7d8c354f4e66" providerId="ADAL" clId="{9438937E-2035-47B2-8B2F-ECF26075844B}" dt="2025-02-06T12:15:24.797" v="2412" actId="20577"/>
          <ac:spMkLst>
            <pc:docMk/>
            <pc:sldMk cId="3632746784" sldId="553"/>
            <ac:spMk id="15" creationId="{4EBF50AE-F84B-194F-5375-4B3A25C9B31B}"/>
          </ac:spMkLst>
        </pc:spChg>
        <pc:picChg chg="add mod">
          <ac:chgData name="Premkumar Baskar" userId="ebc22c3c-6afc-433e-89b6-7d8c354f4e66" providerId="ADAL" clId="{9438937E-2035-47B2-8B2F-ECF26075844B}" dt="2025-02-06T10:46:40.314" v="2217" actId="1076"/>
          <ac:picMkLst>
            <pc:docMk/>
            <pc:sldMk cId="3632746784" sldId="553"/>
            <ac:picMk id="4" creationId="{195657FE-3F1A-7B0B-6BEE-991D9683F738}"/>
          </ac:picMkLst>
        </pc:picChg>
      </pc:sldChg>
      <pc:sldChg chg="addSp delSp modSp add mod">
        <pc:chgData name="Premkumar Baskar" userId="ebc22c3c-6afc-433e-89b6-7d8c354f4e66" providerId="ADAL" clId="{9438937E-2035-47B2-8B2F-ECF26075844B}" dt="2025-02-06T10:46:29.736" v="2216" actId="1076"/>
        <pc:sldMkLst>
          <pc:docMk/>
          <pc:sldMk cId="3596081440" sldId="554"/>
        </pc:sldMkLst>
        <pc:spChg chg="mod">
          <ac:chgData name="Premkumar Baskar" userId="ebc22c3c-6afc-433e-89b6-7d8c354f4e66" providerId="ADAL" clId="{9438937E-2035-47B2-8B2F-ECF26075844B}" dt="2025-02-06T10:20:02.490" v="2205" actId="20577"/>
          <ac:spMkLst>
            <pc:docMk/>
            <pc:sldMk cId="3596081440" sldId="554"/>
            <ac:spMk id="6" creationId="{A4D5D48D-7C40-1F21-1799-41DBE7C7A0A6}"/>
          </ac:spMkLst>
        </pc:spChg>
        <pc:spChg chg="mod">
          <ac:chgData name="Premkumar Baskar" userId="ebc22c3c-6afc-433e-89b6-7d8c354f4e66" providerId="ADAL" clId="{9438937E-2035-47B2-8B2F-ECF26075844B}" dt="2025-02-06T10:26:11.515" v="2210" actId="20577"/>
          <ac:spMkLst>
            <pc:docMk/>
            <pc:sldMk cId="3596081440" sldId="554"/>
            <ac:spMk id="15" creationId="{8C5EB34D-A042-507F-E6CF-5B4DFDA546E3}"/>
          </ac:spMkLst>
        </pc:spChg>
        <pc:picChg chg="add mod">
          <ac:chgData name="Premkumar Baskar" userId="ebc22c3c-6afc-433e-89b6-7d8c354f4e66" providerId="ADAL" clId="{9438937E-2035-47B2-8B2F-ECF26075844B}" dt="2025-02-06T10:46:29.736" v="2216" actId="1076"/>
          <ac:picMkLst>
            <pc:docMk/>
            <pc:sldMk cId="3596081440" sldId="554"/>
            <ac:picMk id="5" creationId="{3DF5DA13-EB0C-574C-B16D-7F647D0BE034}"/>
          </ac:picMkLst>
        </pc:picChg>
      </pc:sldChg>
      <pc:sldChg chg="addSp delSp modSp add mod ord">
        <pc:chgData name="Premkumar Baskar" userId="ebc22c3c-6afc-433e-89b6-7d8c354f4e66" providerId="ADAL" clId="{9438937E-2035-47B2-8B2F-ECF26075844B}" dt="2025-02-06T12:32:05.090" v="2709"/>
        <pc:sldMkLst>
          <pc:docMk/>
          <pc:sldMk cId="1750244921" sldId="555"/>
        </pc:sldMkLst>
        <pc:spChg chg="mod">
          <ac:chgData name="Premkumar Baskar" userId="ebc22c3c-6afc-433e-89b6-7d8c354f4e66" providerId="ADAL" clId="{9438937E-2035-47B2-8B2F-ECF26075844B}" dt="2025-02-06T11:36:06.611" v="2390" actId="20577"/>
          <ac:spMkLst>
            <pc:docMk/>
            <pc:sldMk cId="1750244921" sldId="555"/>
            <ac:spMk id="6" creationId="{92F2CFCC-C642-6CDB-BFF5-4DF79542C55A}"/>
          </ac:spMkLst>
        </pc:spChg>
        <pc:spChg chg="mod">
          <ac:chgData name="Premkumar Baskar" userId="ebc22c3c-6afc-433e-89b6-7d8c354f4e66" providerId="ADAL" clId="{9438937E-2035-47B2-8B2F-ECF26075844B}" dt="2025-02-06T12:32:05.090" v="2709"/>
          <ac:spMkLst>
            <pc:docMk/>
            <pc:sldMk cId="1750244921" sldId="555"/>
            <ac:spMk id="15" creationId="{6E62E3E9-3665-6521-DD8C-AC4B69B6DDA2}"/>
          </ac:spMkLst>
        </pc:spChg>
        <pc:picChg chg="add mod">
          <ac:chgData name="Premkumar Baskar" userId="ebc22c3c-6afc-433e-89b6-7d8c354f4e66" providerId="ADAL" clId="{9438937E-2035-47B2-8B2F-ECF26075844B}" dt="2025-02-06T11:36:59.837" v="2397" actId="1582"/>
          <ac:picMkLst>
            <pc:docMk/>
            <pc:sldMk cId="1750244921" sldId="555"/>
            <ac:picMk id="8" creationId="{22830F40-7AB3-AA56-1105-E27E70428143}"/>
          </ac:picMkLst>
        </pc:picChg>
      </pc:sldChg>
      <pc:sldChg chg="modSp add mod">
        <pc:chgData name="Premkumar Baskar" userId="ebc22c3c-6afc-433e-89b6-7d8c354f4e66" providerId="ADAL" clId="{9438937E-2035-47B2-8B2F-ECF26075844B}" dt="2025-02-06T11:35:07.603" v="2377" actId="313"/>
        <pc:sldMkLst>
          <pc:docMk/>
          <pc:sldMk cId="3496013386" sldId="556"/>
        </pc:sldMkLst>
        <pc:spChg chg="mod">
          <ac:chgData name="Premkumar Baskar" userId="ebc22c3c-6afc-433e-89b6-7d8c354f4e66" providerId="ADAL" clId="{9438937E-2035-47B2-8B2F-ECF26075844B}" dt="2025-02-06T11:35:07.603" v="2377" actId="313"/>
          <ac:spMkLst>
            <pc:docMk/>
            <pc:sldMk cId="3496013386" sldId="556"/>
            <ac:spMk id="15" creationId="{00345E45-CACB-1C84-1F68-20595FF16E20}"/>
          </ac:spMkLst>
        </pc:spChg>
      </pc:sldChg>
      <pc:sldChg chg="addSp delSp modSp add mod">
        <pc:chgData name="Premkumar Baskar" userId="ebc22c3c-6afc-433e-89b6-7d8c354f4e66" providerId="ADAL" clId="{9438937E-2035-47B2-8B2F-ECF26075844B}" dt="2025-02-18T13:19:21.064" v="2873" actId="20577"/>
        <pc:sldMkLst>
          <pc:docMk/>
          <pc:sldMk cId="1221498543" sldId="557"/>
        </pc:sldMkLst>
        <pc:spChg chg="mod">
          <ac:chgData name="Premkumar Baskar" userId="ebc22c3c-6afc-433e-89b6-7d8c354f4e66" providerId="ADAL" clId="{9438937E-2035-47B2-8B2F-ECF26075844B}" dt="2025-02-06T12:33:33.654" v="2713" actId="27636"/>
          <ac:spMkLst>
            <pc:docMk/>
            <pc:sldMk cId="1221498543" sldId="557"/>
            <ac:spMk id="6" creationId="{18918B00-DA77-56D1-39DE-B4A0958CD234}"/>
          </ac:spMkLst>
        </pc:spChg>
        <pc:spChg chg="mod">
          <ac:chgData name="Premkumar Baskar" userId="ebc22c3c-6afc-433e-89b6-7d8c354f4e66" providerId="ADAL" clId="{9438937E-2035-47B2-8B2F-ECF26075844B}" dt="2025-02-18T13:19:21.064" v="2873" actId="20577"/>
          <ac:spMkLst>
            <pc:docMk/>
            <pc:sldMk cId="1221498543" sldId="557"/>
            <ac:spMk id="15" creationId="{51DB8122-857D-767E-8A2D-F0E692DB92BE}"/>
          </ac:spMkLst>
        </pc:spChg>
        <pc:picChg chg="add mod">
          <ac:chgData name="Premkumar Baskar" userId="ebc22c3c-6afc-433e-89b6-7d8c354f4e66" providerId="ADAL" clId="{9438937E-2035-47B2-8B2F-ECF26075844B}" dt="2025-02-06T12:52:24.563" v="2720" actId="1582"/>
          <ac:picMkLst>
            <pc:docMk/>
            <pc:sldMk cId="1221498543" sldId="557"/>
            <ac:picMk id="4" creationId="{2752AE0F-04C1-C5F0-4EC9-E510CB67DBD8}"/>
          </ac:picMkLst>
        </pc:picChg>
      </pc:sldChg>
      <pc:sldChg chg="modSp add mod ord">
        <pc:chgData name="Premkumar Baskar" userId="ebc22c3c-6afc-433e-89b6-7d8c354f4e66" providerId="ADAL" clId="{9438937E-2035-47B2-8B2F-ECF26075844B}" dt="2025-02-25T08:38:21.531" v="3146"/>
        <pc:sldMkLst>
          <pc:docMk/>
          <pc:sldMk cId="243320571" sldId="558"/>
        </pc:sldMkLst>
        <pc:spChg chg="mod">
          <ac:chgData name="Premkumar Baskar" userId="ebc22c3c-6afc-433e-89b6-7d8c354f4e66" providerId="ADAL" clId="{9438937E-2035-47B2-8B2F-ECF26075844B}" dt="2025-02-25T08:37:28.266" v="3144" actId="20577"/>
          <ac:spMkLst>
            <pc:docMk/>
            <pc:sldMk cId="243320571" sldId="558"/>
            <ac:spMk id="14" creationId="{769B119B-2180-B436-3E1B-16D9D1255116}"/>
          </ac:spMkLst>
        </pc:spChg>
      </pc:sldChg>
      <pc:sldChg chg="modSp add del mod">
        <pc:chgData name="Premkumar Baskar" userId="ebc22c3c-6afc-433e-89b6-7d8c354f4e66" providerId="ADAL" clId="{9438937E-2035-47B2-8B2F-ECF26075844B}" dt="2025-02-25T06:06:28.040" v="2998" actId="2696"/>
        <pc:sldMkLst>
          <pc:docMk/>
          <pc:sldMk cId="3997698858" sldId="558"/>
        </pc:sldMkLst>
        <pc:spChg chg="mod">
          <ac:chgData name="Premkumar Baskar" userId="ebc22c3c-6afc-433e-89b6-7d8c354f4e66" providerId="ADAL" clId="{9438937E-2035-47B2-8B2F-ECF26075844B}" dt="2025-02-25T04:45:21.842" v="2892" actId="20577"/>
          <ac:spMkLst>
            <pc:docMk/>
            <pc:sldMk cId="3997698858" sldId="558"/>
            <ac:spMk id="6" creationId="{B59AFE4A-10A6-6556-86CD-24A4816429D0}"/>
          </ac:spMkLst>
        </pc:spChg>
      </pc:sldChg>
      <pc:sldChg chg="new del">
        <pc:chgData name="Premkumar Baskar" userId="ebc22c3c-6afc-433e-89b6-7d8c354f4e66" providerId="ADAL" clId="{9438937E-2035-47B2-8B2F-ECF26075844B}" dt="2025-02-25T05:22:55.960" v="2908" actId="680"/>
        <pc:sldMkLst>
          <pc:docMk/>
          <pc:sldMk cId="624880961" sldId="559"/>
        </pc:sldMkLst>
      </pc:sldChg>
      <pc:sldChg chg="addSp delSp modSp add mod ord">
        <pc:chgData name="Premkumar Baskar" userId="ebc22c3c-6afc-433e-89b6-7d8c354f4e66" providerId="ADAL" clId="{9438937E-2035-47B2-8B2F-ECF26075844B}" dt="2025-02-25T09:58:19.205" v="3252" actId="948"/>
        <pc:sldMkLst>
          <pc:docMk/>
          <pc:sldMk cId="1093684580" sldId="559"/>
        </pc:sldMkLst>
        <pc:spChg chg="mod">
          <ac:chgData name="Premkumar Baskar" userId="ebc22c3c-6afc-433e-89b6-7d8c354f4e66" providerId="ADAL" clId="{9438937E-2035-47B2-8B2F-ECF26075844B}" dt="2025-02-25T08:38:38.961" v="3159" actId="20577"/>
          <ac:spMkLst>
            <pc:docMk/>
            <pc:sldMk cId="1093684580" sldId="559"/>
            <ac:spMk id="6" creationId="{F161701E-FBCA-31A7-A4CE-B95FE31D523A}"/>
          </ac:spMkLst>
        </pc:spChg>
        <pc:spChg chg="mod">
          <ac:chgData name="Premkumar Baskar" userId="ebc22c3c-6afc-433e-89b6-7d8c354f4e66" providerId="ADAL" clId="{9438937E-2035-47B2-8B2F-ECF26075844B}" dt="2025-02-25T09:58:19.205" v="3252" actId="948"/>
          <ac:spMkLst>
            <pc:docMk/>
            <pc:sldMk cId="1093684580" sldId="559"/>
            <ac:spMk id="14" creationId="{BC0CB3BF-B332-0300-80D3-1BAC1EB3FF63}"/>
          </ac:spMkLst>
        </pc:spChg>
        <pc:picChg chg="del">
          <ac:chgData name="Premkumar Baskar" userId="ebc22c3c-6afc-433e-89b6-7d8c354f4e66" providerId="ADAL" clId="{9438937E-2035-47B2-8B2F-ECF26075844B}" dt="2025-02-25T08:33:16.777" v="3064" actId="478"/>
          <ac:picMkLst>
            <pc:docMk/>
            <pc:sldMk cId="1093684580" sldId="559"/>
            <ac:picMk id="4" creationId="{CF532883-6799-F518-AB3C-C3D2D72870ED}"/>
          </ac:picMkLst>
        </pc:picChg>
        <pc:picChg chg="add del mod">
          <ac:chgData name="Premkumar Baskar" userId="ebc22c3c-6afc-433e-89b6-7d8c354f4e66" providerId="ADAL" clId="{9438937E-2035-47B2-8B2F-ECF26075844B}" dt="2025-02-25T09:11:21.600" v="3160" actId="478"/>
          <ac:picMkLst>
            <pc:docMk/>
            <pc:sldMk cId="1093684580" sldId="559"/>
            <ac:picMk id="5" creationId="{0A3F0C3C-0FF4-072D-1CD4-DD68E54961B1}"/>
          </ac:picMkLst>
        </pc:picChg>
        <pc:picChg chg="add mod">
          <ac:chgData name="Premkumar Baskar" userId="ebc22c3c-6afc-433e-89b6-7d8c354f4e66" providerId="ADAL" clId="{9438937E-2035-47B2-8B2F-ECF26075844B}" dt="2025-02-25T09:12:18.375" v="3167" actId="1582"/>
          <ac:picMkLst>
            <pc:docMk/>
            <pc:sldMk cId="1093684580" sldId="559"/>
            <ac:picMk id="8" creationId="{18265EAB-9755-0267-8612-0706E350015C}"/>
          </ac:picMkLst>
        </pc:picChg>
      </pc:sldChg>
      <pc:sldChg chg="addSp delSp modSp add mod">
        <pc:chgData name="Premkumar Baskar" userId="ebc22c3c-6afc-433e-89b6-7d8c354f4e66" providerId="ADAL" clId="{9438937E-2035-47B2-8B2F-ECF26075844B}" dt="2025-02-25T11:22:28.877" v="3263"/>
        <pc:sldMkLst>
          <pc:docMk/>
          <pc:sldMk cId="537333674" sldId="560"/>
        </pc:sldMkLst>
        <pc:spChg chg="mod">
          <ac:chgData name="Premkumar Baskar" userId="ebc22c3c-6afc-433e-89b6-7d8c354f4e66" providerId="ADAL" clId="{9438937E-2035-47B2-8B2F-ECF26075844B}" dt="2025-02-25T09:22:35.102" v="3175" actId="20577"/>
          <ac:spMkLst>
            <pc:docMk/>
            <pc:sldMk cId="537333674" sldId="560"/>
            <ac:spMk id="6" creationId="{3B854CBF-E39F-2AA9-96F0-DF8AF36CDD15}"/>
          </ac:spMkLst>
        </pc:spChg>
        <pc:spChg chg="mod">
          <ac:chgData name="Premkumar Baskar" userId="ebc22c3c-6afc-433e-89b6-7d8c354f4e66" providerId="ADAL" clId="{9438937E-2035-47B2-8B2F-ECF26075844B}" dt="2025-02-25T11:22:28.877" v="3263"/>
          <ac:spMkLst>
            <pc:docMk/>
            <pc:sldMk cId="537333674" sldId="560"/>
            <ac:spMk id="14" creationId="{5AE635D8-948B-27A4-CD2A-65BC29D5539B}"/>
          </ac:spMkLst>
        </pc:spChg>
        <pc:picChg chg="add mod">
          <ac:chgData name="Premkumar Baskar" userId="ebc22c3c-6afc-433e-89b6-7d8c354f4e66" providerId="ADAL" clId="{9438937E-2035-47B2-8B2F-ECF26075844B}" dt="2025-02-25T09:26:59.024" v="3195" actId="1582"/>
          <ac:picMkLst>
            <pc:docMk/>
            <pc:sldMk cId="537333674" sldId="560"/>
            <ac:picMk id="4" creationId="{5D25D015-4524-B969-02D8-383BE21A73BA}"/>
          </ac:picMkLst>
        </pc:picChg>
        <pc:picChg chg="del">
          <ac:chgData name="Premkumar Baskar" userId="ebc22c3c-6afc-433e-89b6-7d8c354f4e66" providerId="ADAL" clId="{9438937E-2035-47B2-8B2F-ECF26075844B}" dt="2025-02-25T09:26:25.035" v="3189" actId="478"/>
          <ac:picMkLst>
            <pc:docMk/>
            <pc:sldMk cId="537333674" sldId="560"/>
            <ac:picMk id="8" creationId="{AFDBE487-727F-9503-80C4-2F722CF93AEE}"/>
          </ac:picMkLst>
        </pc:picChg>
      </pc:sldChg>
      <pc:sldChg chg="addSp delSp modSp add mod">
        <pc:chgData name="Premkumar Baskar" userId="ebc22c3c-6afc-433e-89b6-7d8c354f4e66" providerId="ADAL" clId="{9438937E-2035-47B2-8B2F-ECF26075844B}" dt="2025-02-25T11:28:28.252" v="3273" actId="20577"/>
        <pc:sldMkLst>
          <pc:docMk/>
          <pc:sldMk cId="2139823937" sldId="561"/>
        </pc:sldMkLst>
        <pc:spChg chg="mod">
          <ac:chgData name="Premkumar Baskar" userId="ebc22c3c-6afc-433e-89b6-7d8c354f4e66" providerId="ADAL" clId="{9438937E-2035-47B2-8B2F-ECF26075844B}" dt="2025-02-25T09:27:56.501" v="3211" actId="20577"/>
          <ac:spMkLst>
            <pc:docMk/>
            <pc:sldMk cId="2139823937" sldId="561"/>
            <ac:spMk id="6" creationId="{9A1558D0-A4D7-4482-DA9C-5E48B637CCC4}"/>
          </ac:spMkLst>
        </pc:spChg>
        <pc:spChg chg="mod">
          <ac:chgData name="Premkumar Baskar" userId="ebc22c3c-6afc-433e-89b6-7d8c354f4e66" providerId="ADAL" clId="{9438937E-2035-47B2-8B2F-ECF26075844B}" dt="2025-02-25T11:28:28.252" v="3273" actId="20577"/>
          <ac:spMkLst>
            <pc:docMk/>
            <pc:sldMk cId="2139823937" sldId="561"/>
            <ac:spMk id="14" creationId="{DD9122D7-2DF9-4B55-CDD5-5628765A6D52}"/>
          </ac:spMkLst>
        </pc:spChg>
        <pc:picChg chg="del">
          <ac:chgData name="Premkumar Baskar" userId="ebc22c3c-6afc-433e-89b6-7d8c354f4e66" providerId="ADAL" clId="{9438937E-2035-47B2-8B2F-ECF26075844B}" dt="2025-02-25T11:22:37.275" v="3264" actId="478"/>
          <ac:picMkLst>
            <pc:docMk/>
            <pc:sldMk cId="2139823937" sldId="561"/>
            <ac:picMk id="4" creationId="{0A1D5459-210E-B8BF-DB6B-1700A04A6148}"/>
          </ac:picMkLst>
        </pc:picChg>
        <pc:picChg chg="add mod">
          <ac:chgData name="Premkumar Baskar" userId="ebc22c3c-6afc-433e-89b6-7d8c354f4e66" providerId="ADAL" clId="{9438937E-2035-47B2-8B2F-ECF26075844B}" dt="2025-02-25T11:23:08.384" v="3270" actId="1582"/>
          <ac:picMkLst>
            <pc:docMk/>
            <pc:sldMk cId="2139823937" sldId="561"/>
            <ac:picMk id="5" creationId="{E81D84F6-4B66-30BF-008C-2617773801B4}"/>
          </ac:picMkLst>
        </pc:picChg>
      </pc:sldChg>
    </pc:docChg>
  </pc:docChgLst>
  <pc:docChgLst>
    <pc:chgData name="Gaurav Anand" userId="c57378c6-f934-4da4-b7f6-2149b8cbb55b" providerId="ADAL" clId="{325713CB-2A17-4471-83FE-2FA32C189CBD}"/>
    <pc:docChg chg="undo custSel addSld delSld modSld sldOrd">
      <pc:chgData name="Gaurav Anand" userId="c57378c6-f934-4da4-b7f6-2149b8cbb55b" providerId="ADAL" clId="{325713CB-2A17-4471-83FE-2FA32C189CBD}" dt="2023-04-28T15:13:55.406" v="841" actId="1036"/>
      <pc:docMkLst>
        <pc:docMk/>
      </pc:docMkLst>
      <pc:sldChg chg="modSp del mod">
        <pc:chgData name="Gaurav Anand" userId="c57378c6-f934-4da4-b7f6-2149b8cbb55b" providerId="ADAL" clId="{325713CB-2A17-4471-83FE-2FA32C189CBD}" dt="2023-04-21T09:16:13.966" v="385" actId="47"/>
        <pc:sldMkLst>
          <pc:docMk/>
          <pc:sldMk cId="1758937457" sldId="261"/>
        </pc:sldMkLst>
      </pc:sldChg>
      <pc:sldChg chg="modSp mod">
        <pc:chgData name="Gaurav Anand" userId="c57378c6-f934-4da4-b7f6-2149b8cbb55b" providerId="ADAL" clId="{325713CB-2A17-4471-83FE-2FA32C189CBD}" dt="2023-04-21T08:58:39.269" v="36" actId="20577"/>
        <pc:sldMkLst>
          <pc:docMk/>
          <pc:sldMk cId="1731616251" sldId="262"/>
        </pc:sldMkLst>
      </pc:sldChg>
      <pc:sldChg chg="delSp modSp mod">
        <pc:chgData name="Gaurav Anand" userId="c57378c6-f934-4da4-b7f6-2149b8cbb55b" providerId="ADAL" clId="{325713CB-2A17-4471-83FE-2FA32C189CBD}" dt="2023-04-21T09:00:53.720" v="63" actId="113"/>
        <pc:sldMkLst>
          <pc:docMk/>
          <pc:sldMk cId="3322958017" sldId="263"/>
        </pc:sldMkLst>
      </pc:sldChg>
      <pc:sldChg chg="del">
        <pc:chgData name="Gaurav Anand" userId="c57378c6-f934-4da4-b7f6-2149b8cbb55b" providerId="ADAL" clId="{325713CB-2A17-4471-83FE-2FA32C189CBD}" dt="2023-04-28T15:05:18.005" v="546" actId="47"/>
        <pc:sldMkLst>
          <pc:docMk/>
          <pc:sldMk cId="2470336369" sldId="267"/>
        </pc:sldMkLst>
      </pc:sldChg>
      <pc:sldChg chg="del">
        <pc:chgData name="Gaurav Anand" userId="c57378c6-f934-4da4-b7f6-2149b8cbb55b" providerId="ADAL" clId="{325713CB-2A17-4471-83FE-2FA32C189CBD}" dt="2023-04-28T15:05:18.005" v="546" actId="47"/>
        <pc:sldMkLst>
          <pc:docMk/>
          <pc:sldMk cId="2156054839" sldId="268"/>
        </pc:sldMkLst>
      </pc:sldChg>
      <pc:sldChg chg="del">
        <pc:chgData name="Gaurav Anand" userId="c57378c6-f934-4da4-b7f6-2149b8cbb55b" providerId="ADAL" clId="{325713CB-2A17-4471-83FE-2FA32C189CBD}" dt="2023-04-28T15:05:18.005" v="546" actId="47"/>
        <pc:sldMkLst>
          <pc:docMk/>
          <pc:sldMk cId="209799429" sldId="269"/>
        </pc:sldMkLst>
      </pc:sldChg>
      <pc:sldChg chg="addSp delSp modSp mod">
        <pc:chgData name="Gaurav Anand" userId="c57378c6-f934-4da4-b7f6-2149b8cbb55b" providerId="ADAL" clId="{325713CB-2A17-4471-83FE-2FA32C189CBD}" dt="2023-04-28T15:01:57.306" v="490" actId="20577"/>
        <pc:sldMkLst>
          <pc:docMk/>
          <pc:sldMk cId="2763042630" sldId="270"/>
        </pc:sldMkLst>
      </pc:sldChg>
      <pc:sldChg chg="del">
        <pc:chgData name="Gaurav Anand" userId="c57378c6-f934-4da4-b7f6-2149b8cbb55b" providerId="ADAL" clId="{325713CB-2A17-4471-83FE-2FA32C189CBD}" dt="2023-04-28T15:05:13.746" v="545" actId="47"/>
        <pc:sldMkLst>
          <pc:docMk/>
          <pc:sldMk cId="3082756147" sldId="272"/>
        </pc:sldMkLst>
      </pc:sldChg>
      <pc:sldChg chg="del">
        <pc:chgData name="Gaurav Anand" userId="c57378c6-f934-4da4-b7f6-2149b8cbb55b" providerId="ADAL" clId="{325713CB-2A17-4471-83FE-2FA32C189CBD}" dt="2023-04-28T15:05:13.746" v="545" actId="47"/>
        <pc:sldMkLst>
          <pc:docMk/>
          <pc:sldMk cId="293312265" sldId="273"/>
        </pc:sldMkLst>
      </pc:sldChg>
      <pc:sldChg chg="del">
        <pc:chgData name="Gaurav Anand" userId="c57378c6-f934-4da4-b7f6-2149b8cbb55b" providerId="ADAL" clId="{325713CB-2A17-4471-83FE-2FA32C189CBD}" dt="2023-04-28T15:05:13.746" v="545" actId="47"/>
        <pc:sldMkLst>
          <pc:docMk/>
          <pc:sldMk cId="3309964937" sldId="274"/>
        </pc:sldMkLst>
      </pc:sldChg>
      <pc:sldChg chg="del">
        <pc:chgData name="Gaurav Anand" userId="c57378c6-f934-4da4-b7f6-2149b8cbb55b" providerId="ADAL" clId="{325713CB-2A17-4471-83FE-2FA32C189CBD}" dt="2023-04-28T15:05:13.746" v="545" actId="47"/>
        <pc:sldMkLst>
          <pc:docMk/>
          <pc:sldMk cId="2746379663" sldId="275"/>
        </pc:sldMkLst>
      </pc:sldChg>
      <pc:sldChg chg="del">
        <pc:chgData name="Gaurav Anand" userId="c57378c6-f934-4da4-b7f6-2149b8cbb55b" providerId="ADAL" clId="{325713CB-2A17-4471-83FE-2FA32C189CBD}" dt="2023-04-28T15:05:13.746" v="545" actId="47"/>
        <pc:sldMkLst>
          <pc:docMk/>
          <pc:sldMk cId="269774670" sldId="276"/>
        </pc:sldMkLst>
      </pc:sldChg>
      <pc:sldChg chg="del">
        <pc:chgData name="Gaurav Anand" userId="c57378c6-f934-4da4-b7f6-2149b8cbb55b" providerId="ADAL" clId="{325713CB-2A17-4471-83FE-2FA32C189CBD}" dt="2023-04-28T15:05:13.746" v="545" actId="47"/>
        <pc:sldMkLst>
          <pc:docMk/>
          <pc:sldMk cId="944238914" sldId="277"/>
        </pc:sldMkLst>
      </pc:sldChg>
      <pc:sldChg chg="del">
        <pc:chgData name="Gaurav Anand" userId="c57378c6-f934-4da4-b7f6-2149b8cbb55b" providerId="ADAL" clId="{325713CB-2A17-4471-83FE-2FA32C189CBD}" dt="2023-04-28T15:05:13.746" v="545" actId="47"/>
        <pc:sldMkLst>
          <pc:docMk/>
          <pc:sldMk cId="3005828673" sldId="278"/>
        </pc:sldMkLst>
      </pc:sldChg>
      <pc:sldChg chg="del">
        <pc:chgData name="Gaurav Anand" userId="c57378c6-f934-4da4-b7f6-2149b8cbb55b" providerId="ADAL" clId="{325713CB-2A17-4471-83FE-2FA32C189CBD}" dt="2023-04-28T15:05:13.746" v="545" actId="47"/>
        <pc:sldMkLst>
          <pc:docMk/>
          <pc:sldMk cId="4025270518" sldId="279"/>
        </pc:sldMkLst>
      </pc:sldChg>
      <pc:sldChg chg="del">
        <pc:chgData name="Gaurav Anand" userId="c57378c6-f934-4da4-b7f6-2149b8cbb55b" providerId="ADAL" clId="{325713CB-2A17-4471-83FE-2FA32C189CBD}" dt="2023-04-28T15:05:13.746" v="545" actId="47"/>
        <pc:sldMkLst>
          <pc:docMk/>
          <pc:sldMk cId="2814171153" sldId="280"/>
        </pc:sldMkLst>
      </pc:sldChg>
      <pc:sldChg chg="del">
        <pc:chgData name="Gaurav Anand" userId="c57378c6-f934-4da4-b7f6-2149b8cbb55b" providerId="ADAL" clId="{325713CB-2A17-4471-83FE-2FA32C189CBD}" dt="2023-04-28T15:05:13.746" v="545" actId="47"/>
        <pc:sldMkLst>
          <pc:docMk/>
          <pc:sldMk cId="2246932043" sldId="281"/>
        </pc:sldMkLst>
      </pc:sldChg>
      <pc:sldChg chg="del">
        <pc:chgData name="Gaurav Anand" userId="c57378c6-f934-4da4-b7f6-2149b8cbb55b" providerId="ADAL" clId="{325713CB-2A17-4471-83FE-2FA32C189CBD}" dt="2023-04-28T15:05:13.746" v="545" actId="47"/>
        <pc:sldMkLst>
          <pc:docMk/>
          <pc:sldMk cId="3493095185" sldId="282"/>
        </pc:sldMkLst>
      </pc:sldChg>
      <pc:sldChg chg="del">
        <pc:chgData name="Gaurav Anand" userId="c57378c6-f934-4da4-b7f6-2149b8cbb55b" providerId="ADAL" clId="{325713CB-2A17-4471-83FE-2FA32C189CBD}" dt="2023-04-28T15:05:13.746" v="545" actId="47"/>
        <pc:sldMkLst>
          <pc:docMk/>
          <pc:sldMk cId="784470755" sldId="286"/>
        </pc:sldMkLst>
      </pc:sldChg>
      <pc:sldChg chg="del">
        <pc:chgData name="Gaurav Anand" userId="c57378c6-f934-4da4-b7f6-2149b8cbb55b" providerId="ADAL" clId="{325713CB-2A17-4471-83FE-2FA32C189CBD}" dt="2023-04-28T15:05:13.746" v="545" actId="47"/>
        <pc:sldMkLst>
          <pc:docMk/>
          <pc:sldMk cId="2427675914" sldId="287"/>
        </pc:sldMkLst>
      </pc:sldChg>
      <pc:sldChg chg="del">
        <pc:chgData name="Gaurav Anand" userId="c57378c6-f934-4da4-b7f6-2149b8cbb55b" providerId="ADAL" clId="{325713CB-2A17-4471-83FE-2FA32C189CBD}" dt="2023-04-28T15:05:13.746" v="545" actId="47"/>
        <pc:sldMkLst>
          <pc:docMk/>
          <pc:sldMk cId="1492284004" sldId="288"/>
        </pc:sldMkLst>
      </pc:sldChg>
      <pc:sldChg chg="del">
        <pc:chgData name="Gaurav Anand" userId="c57378c6-f934-4da4-b7f6-2149b8cbb55b" providerId="ADAL" clId="{325713CB-2A17-4471-83FE-2FA32C189CBD}" dt="2023-04-28T15:05:13.746" v="545" actId="47"/>
        <pc:sldMkLst>
          <pc:docMk/>
          <pc:sldMk cId="3143261032" sldId="289"/>
        </pc:sldMkLst>
      </pc:sldChg>
      <pc:sldChg chg="del">
        <pc:chgData name="Gaurav Anand" userId="c57378c6-f934-4da4-b7f6-2149b8cbb55b" providerId="ADAL" clId="{325713CB-2A17-4471-83FE-2FA32C189CBD}" dt="2023-04-28T15:05:13.746" v="545" actId="47"/>
        <pc:sldMkLst>
          <pc:docMk/>
          <pc:sldMk cId="918450347" sldId="290"/>
        </pc:sldMkLst>
      </pc:sldChg>
      <pc:sldChg chg="del">
        <pc:chgData name="Gaurav Anand" userId="c57378c6-f934-4da4-b7f6-2149b8cbb55b" providerId="ADAL" clId="{325713CB-2A17-4471-83FE-2FA32C189CBD}" dt="2023-04-28T15:05:13.746" v="545" actId="47"/>
        <pc:sldMkLst>
          <pc:docMk/>
          <pc:sldMk cId="3835116819" sldId="291"/>
        </pc:sldMkLst>
      </pc:sldChg>
      <pc:sldChg chg="del">
        <pc:chgData name="Gaurav Anand" userId="c57378c6-f934-4da4-b7f6-2149b8cbb55b" providerId="ADAL" clId="{325713CB-2A17-4471-83FE-2FA32C189CBD}" dt="2023-04-28T15:05:13.746" v="545" actId="47"/>
        <pc:sldMkLst>
          <pc:docMk/>
          <pc:sldMk cId="1485947732" sldId="292"/>
        </pc:sldMkLst>
      </pc:sldChg>
      <pc:sldChg chg="del">
        <pc:chgData name="Gaurav Anand" userId="c57378c6-f934-4da4-b7f6-2149b8cbb55b" providerId="ADAL" clId="{325713CB-2A17-4471-83FE-2FA32C189CBD}" dt="2023-04-28T15:05:13.746" v="545" actId="47"/>
        <pc:sldMkLst>
          <pc:docMk/>
          <pc:sldMk cId="2206148044" sldId="293"/>
        </pc:sldMkLst>
      </pc:sldChg>
      <pc:sldChg chg="del">
        <pc:chgData name="Gaurav Anand" userId="c57378c6-f934-4da4-b7f6-2149b8cbb55b" providerId="ADAL" clId="{325713CB-2A17-4471-83FE-2FA32C189CBD}" dt="2023-04-28T15:05:13.746" v="545" actId="47"/>
        <pc:sldMkLst>
          <pc:docMk/>
          <pc:sldMk cId="483984603" sldId="294"/>
        </pc:sldMkLst>
      </pc:sldChg>
      <pc:sldChg chg="del">
        <pc:chgData name="Gaurav Anand" userId="c57378c6-f934-4da4-b7f6-2149b8cbb55b" providerId="ADAL" clId="{325713CB-2A17-4471-83FE-2FA32C189CBD}" dt="2023-04-28T15:05:13.746" v="545" actId="47"/>
        <pc:sldMkLst>
          <pc:docMk/>
          <pc:sldMk cId="4138837836" sldId="295"/>
        </pc:sldMkLst>
      </pc:sldChg>
      <pc:sldChg chg="del">
        <pc:chgData name="Gaurav Anand" userId="c57378c6-f934-4da4-b7f6-2149b8cbb55b" providerId="ADAL" clId="{325713CB-2A17-4471-83FE-2FA32C189CBD}" dt="2023-04-28T15:05:13.746" v="545" actId="47"/>
        <pc:sldMkLst>
          <pc:docMk/>
          <pc:sldMk cId="2442827041" sldId="296"/>
        </pc:sldMkLst>
      </pc:sldChg>
      <pc:sldChg chg="modSp mod">
        <pc:chgData name="Gaurav Anand" userId="c57378c6-f934-4da4-b7f6-2149b8cbb55b" providerId="ADAL" clId="{325713CB-2A17-4471-83FE-2FA32C189CBD}" dt="2023-04-21T09:01:13.613" v="78" actId="20577"/>
        <pc:sldMkLst>
          <pc:docMk/>
          <pc:sldMk cId="248363228" sldId="299"/>
        </pc:sldMkLst>
      </pc:sldChg>
      <pc:sldChg chg="addSp delSp modSp del mod ord">
        <pc:chgData name="Gaurav Anand" userId="c57378c6-f934-4da4-b7f6-2149b8cbb55b" providerId="ADAL" clId="{325713CB-2A17-4471-83FE-2FA32C189CBD}" dt="2023-04-21T09:16:18.131" v="386" actId="47"/>
        <pc:sldMkLst>
          <pc:docMk/>
          <pc:sldMk cId="3828680492" sldId="300"/>
        </pc:sldMkLst>
      </pc:sldChg>
      <pc:sldChg chg="del">
        <pc:chgData name="Gaurav Anand" userId="c57378c6-f934-4da4-b7f6-2149b8cbb55b" providerId="ADAL" clId="{325713CB-2A17-4471-83FE-2FA32C189CBD}" dt="2023-04-28T15:05:13.746" v="545" actId="47"/>
        <pc:sldMkLst>
          <pc:docMk/>
          <pc:sldMk cId="1629170367" sldId="301"/>
        </pc:sldMkLst>
      </pc:sldChg>
      <pc:sldChg chg="del">
        <pc:chgData name="Gaurav Anand" userId="c57378c6-f934-4da4-b7f6-2149b8cbb55b" providerId="ADAL" clId="{325713CB-2A17-4471-83FE-2FA32C189CBD}" dt="2023-04-28T15:05:13.746" v="545" actId="47"/>
        <pc:sldMkLst>
          <pc:docMk/>
          <pc:sldMk cId="3510951933" sldId="302"/>
        </pc:sldMkLst>
      </pc:sldChg>
      <pc:sldChg chg="del">
        <pc:chgData name="Gaurav Anand" userId="c57378c6-f934-4da4-b7f6-2149b8cbb55b" providerId="ADAL" clId="{325713CB-2A17-4471-83FE-2FA32C189CBD}" dt="2023-04-28T15:05:13.746" v="545" actId="47"/>
        <pc:sldMkLst>
          <pc:docMk/>
          <pc:sldMk cId="1766896197" sldId="303"/>
        </pc:sldMkLst>
      </pc:sldChg>
      <pc:sldChg chg="del">
        <pc:chgData name="Gaurav Anand" userId="c57378c6-f934-4da4-b7f6-2149b8cbb55b" providerId="ADAL" clId="{325713CB-2A17-4471-83FE-2FA32C189CBD}" dt="2023-04-28T15:05:13.746" v="545" actId="47"/>
        <pc:sldMkLst>
          <pc:docMk/>
          <pc:sldMk cId="3900529115" sldId="304"/>
        </pc:sldMkLst>
      </pc:sldChg>
      <pc:sldChg chg="del">
        <pc:chgData name="Gaurav Anand" userId="c57378c6-f934-4da4-b7f6-2149b8cbb55b" providerId="ADAL" clId="{325713CB-2A17-4471-83FE-2FA32C189CBD}" dt="2023-04-28T15:05:13.746" v="545" actId="47"/>
        <pc:sldMkLst>
          <pc:docMk/>
          <pc:sldMk cId="255891491" sldId="305"/>
        </pc:sldMkLst>
      </pc:sldChg>
      <pc:sldChg chg="del">
        <pc:chgData name="Gaurav Anand" userId="c57378c6-f934-4da4-b7f6-2149b8cbb55b" providerId="ADAL" clId="{325713CB-2A17-4471-83FE-2FA32C189CBD}" dt="2023-04-28T15:05:13.746" v="545" actId="47"/>
        <pc:sldMkLst>
          <pc:docMk/>
          <pc:sldMk cId="3449211834" sldId="306"/>
        </pc:sldMkLst>
      </pc:sldChg>
      <pc:sldChg chg="del">
        <pc:chgData name="Gaurav Anand" userId="c57378c6-f934-4da4-b7f6-2149b8cbb55b" providerId="ADAL" clId="{325713CB-2A17-4471-83FE-2FA32C189CBD}" dt="2023-04-28T15:05:13.746" v="545" actId="47"/>
        <pc:sldMkLst>
          <pc:docMk/>
          <pc:sldMk cId="1260319707" sldId="307"/>
        </pc:sldMkLst>
      </pc:sldChg>
      <pc:sldChg chg="del">
        <pc:chgData name="Gaurav Anand" userId="c57378c6-f934-4da4-b7f6-2149b8cbb55b" providerId="ADAL" clId="{325713CB-2A17-4471-83FE-2FA32C189CBD}" dt="2023-04-28T15:05:13.746" v="545" actId="47"/>
        <pc:sldMkLst>
          <pc:docMk/>
          <pc:sldMk cId="1694453508" sldId="308"/>
        </pc:sldMkLst>
      </pc:sldChg>
      <pc:sldChg chg="addSp delSp modSp mod">
        <pc:chgData name="Gaurav Anand" userId="c57378c6-f934-4da4-b7f6-2149b8cbb55b" providerId="ADAL" clId="{325713CB-2A17-4471-83FE-2FA32C189CBD}" dt="2023-04-28T15:05:38.149" v="550" actId="478"/>
        <pc:sldMkLst>
          <pc:docMk/>
          <pc:sldMk cId="177710376" sldId="309"/>
        </pc:sldMkLst>
      </pc:sldChg>
      <pc:sldChg chg="del">
        <pc:chgData name="Gaurav Anand" userId="c57378c6-f934-4da4-b7f6-2149b8cbb55b" providerId="ADAL" clId="{325713CB-2A17-4471-83FE-2FA32C189CBD}" dt="2023-04-28T15:05:13.746" v="545" actId="47"/>
        <pc:sldMkLst>
          <pc:docMk/>
          <pc:sldMk cId="3079468198" sldId="311"/>
        </pc:sldMkLst>
      </pc:sldChg>
      <pc:sldChg chg="del">
        <pc:chgData name="Gaurav Anand" userId="c57378c6-f934-4da4-b7f6-2149b8cbb55b" providerId="ADAL" clId="{325713CB-2A17-4471-83FE-2FA32C189CBD}" dt="2023-04-28T15:05:13.746" v="545" actId="47"/>
        <pc:sldMkLst>
          <pc:docMk/>
          <pc:sldMk cId="2041709121" sldId="312"/>
        </pc:sldMkLst>
      </pc:sldChg>
      <pc:sldChg chg="del">
        <pc:chgData name="Gaurav Anand" userId="c57378c6-f934-4da4-b7f6-2149b8cbb55b" providerId="ADAL" clId="{325713CB-2A17-4471-83FE-2FA32C189CBD}" dt="2023-04-28T15:05:13.746" v="545" actId="47"/>
        <pc:sldMkLst>
          <pc:docMk/>
          <pc:sldMk cId="2318858896" sldId="313"/>
        </pc:sldMkLst>
      </pc:sldChg>
      <pc:sldChg chg="del">
        <pc:chgData name="Gaurav Anand" userId="c57378c6-f934-4da4-b7f6-2149b8cbb55b" providerId="ADAL" clId="{325713CB-2A17-4471-83FE-2FA32C189CBD}" dt="2023-04-28T15:05:13.746" v="545" actId="47"/>
        <pc:sldMkLst>
          <pc:docMk/>
          <pc:sldMk cId="3918780324" sldId="314"/>
        </pc:sldMkLst>
      </pc:sldChg>
      <pc:sldChg chg="del">
        <pc:chgData name="Gaurav Anand" userId="c57378c6-f934-4da4-b7f6-2149b8cbb55b" providerId="ADAL" clId="{325713CB-2A17-4471-83FE-2FA32C189CBD}" dt="2023-04-28T15:05:13.746" v="545" actId="47"/>
        <pc:sldMkLst>
          <pc:docMk/>
          <pc:sldMk cId="3918303488" sldId="315"/>
        </pc:sldMkLst>
      </pc:sldChg>
      <pc:sldChg chg="del">
        <pc:chgData name="Gaurav Anand" userId="c57378c6-f934-4da4-b7f6-2149b8cbb55b" providerId="ADAL" clId="{325713CB-2A17-4471-83FE-2FA32C189CBD}" dt="2023-04-28T15:05:13.746" v="545" actId="47"/>
        <pc:sldMkLst>
          <pc:docMk/>
          <pc:sldMk cId="1803197761" sldId="316"/>
        </pc:sldMkLst>
      </pc:sldChg>
      <pc:sldChg chg="del">
        <pc:chgData name="Gaurav Anand" userId="c57378c6-f934-4da4-b7f6-2149b8cbb55b" providerId="ADAL" clId="{325713CB-2A17-4471-83FE-2FA32C189CBD}" dt="2023-04-28T15:05:13.746" v="545" actId="47"/>
        <pc:sldMkLst>
          <pc:docMk/>
          <pc:sldMk cId="1912855814" sldId="317"/>
        </pc:sldMkLst>
      </pc:sldChg>
      <pc:sldChg chg="del">
        <pc:chgData name="Gaurav Anand" userId="c57378c6-f934-4da4-b7f6-2149b8cbb55b" providerId="ADAL" clId="{325713CB-2A17-4471-83FE-2FA32C189CBD}" dt="2023-04-28T15:05:13.746" v="545" actId="47"/>
        <pc:sldMkLst>
          <pc:docMk/>
          <pc:sldMk cId="1017991624" sldId="318"/>
        </pc:sldMkLst>
      </pc:sldChg>
      <pc:sldChg chg="addSp delSp modSp mod">
        <pc:chgData name="Gaurav Anand" userId="c57378c6-f934-4da4-b7f6-2149b8cbb55b" providerId="ADAL" clId="{325713CB-2A17-4471-83FE-2FA32C189CBD}" dt="2023-04-28T15:01:30.987" v="468" actId="20577"/>
        <pc:sldMkLst>
          <pc:docMk/>
          <pc:sldMk cId="1174963768" sldId="319"/>
        </pc:sldMkLst>
      </pc:sldChg>
      <pc:sldChg chg="del">
        <pc:chgData name="Gaurav Anand" userId="c57378c6-f934-4da4-b7f6-2149b8cbb55b" providerId="ADAL" clId="{325713CB-2A17-4471-83FE-2FA32C189CBD}" dt="2023-04-28T15:05:13.746" v="545" actId="47"/>
        <pc:sldMkLst>
          <pc:docMk/>
          <pc:sldMk cId="676203349" sldId="320"/>
        </pc:sldMkLst>
      </pc:sldChg>
      <pc:sldChg chg="addSp delSp modSp add mod">
        <pc:chgData name="Gaurav Anand" userId="c57378c6-f934-4da4-b7f6-2149b8cbb55b" providerId="ADAL" clId="{325713CB-2A17-4471-83FE-2FA32C189CBD}" dt="2023-04-28T15:00:13.736" v="431"/>
        <pc:sldMkLst>
          <pc:docMk/>
          <pc:sldMk cId="370051561" sldId="321"/>
        </pc:sldMkLst>
      </pc:sldChg>
      <pc:sldChg chg="addSp delSp modSp add mod">
        <pc:chgData name="Gaurav Anand" userId="c57378c6-f934-4da4-b7f6-2149b8cbb55b" providerId="ADAL" clId="{325713CB-2A17-4471-83FE-2FA32C189CBD}" dt="2023-04-28T15:13:55.406" v="841" actId="1036"/>
        <pc:sldMkLst>
          <pc:docMk/>
          <pc:sldMk cId="3296072590" sldId="322"/>
        </pc:sldMkLst>
      </pc:sldChg>
      <pc:sldChg chg="addSp delSp modSp add mod">
        <pc:chgData name="Gaurav Anand" userId="c57378c6-f934-4da4-b7f6-2149b8cbb55b" providerId="ADAL" clId="{325713CB-2A17-4471-83FE-2FA32C189CBD}" dt="2023-04-28T15:04:23.582" v="533" actId="20577"/>
        <pc:sldMkLst>
          <pc:docMk/>
          <pc:sldMk cId="2959404451" sldId="323"/>
        </pc:sldMkLst>
      </pc:sldChg>
      <pc:sldChg chg="delSp modSp add del mod">
        <pc:chgData name="Gaurav Anand" userId="c57378c6-f934-4da4-b7f6-2149b8cbb55b" providerId="ADAL" clId="{325713CB-2A17-4471-83FE-2FA32C189CBD}" dt="2023-04-28T15:07:06.106" v="574" actId="47"/>
        <pc:sldMkLst>
          <pc:docMk/>
          <pc:sldMk cId="2178712213" sldId="324"/>
        </pc:sldMkLst>
      </pc:sldChg>
      <pc:sldChg chg="add del">
        <pc:chgData name="Gaurav Anand" userId="c57378c6-f934-4da4-b7f6-2149b8cbb55b" providerId="ADAL" clId="{325713CB-2A17-4471-83FE-2FA32C189CBD}" dt="2023-04-28T15:05:13.746" v="545" actId="47"/>
        <pc:sldMkLst>
          <pc:docMk/>
          <pc:sldMk cId="1550498983" sldId="325"/>
        </pc:sldMkLst>
      </pc:sldChg>
      <pc:sldChg chg="add del">
        <pc:chgData name="Gaurav Anand" userId="c57378c6-f934-4da4-b7f6-2149b8cbb55b" providerId="ADAL" clId="{325713CB-2A17-4471-83FE-2FA32C189CBD}" dt="2023-04-28T15:05:13.746" v="545" actId="47"/>
        <pc:sldMkLst>
          <pc:docMk/>
          <pc:sldMk cId="3849810159" sldId="326"/>
        </pc:sldMkLst>
      </pc:sldChg>
      <pc:sldChg chg="add del">
        <pc:chgData name="Gaurav Anand" userId="c57378c6-f934-4da4-b7f6-2149b8cbb55b" providerId="ADAL" clId="{325713CB-2A17-4471-83FE-2FA32C189CBD}" dt="2023-04-28T15:05:13.746" v="545" actId="47"/>
        <pc:sldMkLst>
          <pc:docMk/>
          <pc:sldMk cId="3152762668" sldId="327"/>
        </pc:sldMkLst>
      </pc:sldChg>
      <pc:sldChg chg="add del">
        <pc:chgData name="Gaurav Anand" userId="c57378c6-f934-4da4-b7f6-2149b8cbb55b" providerId="ADAL" clId="{325713CB-2A17-4471-83FE-2FA32C189CBD}" dt="2023-04-28T15:05:13.746" v="545" actId="47"/>
        <pc:sldMkLst>
          <pc:docMk/>
          <pc:sldMk cId="1895759602" sldId="328"/>
        </pc:sldMkLst>
      </pc:sldChg>
      <pc:sldChg chg="add del">
        <pc:chgData name="Gaurav Anand" userId="c57378c6-f934-4da4-b7f6-2149b8cbb55b" providerId="ADAL" clId="{325713CB-2A17-4471-83FE-2FA32C189CBD}" dt="2023-04-28T15:05:13.746" v="545" actId="47"/>
        <pc:sldMkLst>
          <pc:docMk/>
          <pc:sldMk cId="2687112394" sldId="329"/>
        </pc:sldMkLst>
      </pc:sldChg>
      <pc:sldChg chg="add del">
        <pc:chgData name="Gaurav Anand" userId="c57378c6-f934-4da4-b7f6-2149b8cbb55b" providerId="ADAL" clId="{325713CB-2A17-4471-83FE-2FA32C189CBD}" dt="2023-04-28T15:05:13.746" v="545" actId="47"/>
        <pc:sldMkLst>
          <pc:docMk/>
          <pc:sldMk cId="1789060398" sldId="330"/>
        </pc:sldMkLst>
      </pc:sldChg>
      <pc:sldChg chg="add del">
        <pc:chgData name="Gaurav Anand" userId="c57378c6-f934-4da4-b7f6-2149b8cbb55b" providerId="ADAL" clId="{325713CB-2A17-4471-83FE-2FA32C189CBD}" dt="2023-04-28T15:05:13.746" v="545" actId="47"/>
        <pc:sldMkLst>
          <pc:docMk/>
          <pc:sldMk cId="633855059" sldId="331"/>
        </pc:sldMkLst>
      </pc:sldChg>
      <pc:sldChg chg="add del">
        <pc:chgData name="Gaurav Anand" userId="c57378c6-f934-4da4-b7f6-2149b8cbb55b" providerId="ADAL" clId="{325713CB-2A17-4471-83FE-2FA32C189CBD}" dt="2023-04-28T15:05:13.746" v="545" actId="47"/>
        <pc:sldMkLst>
          <pc:docMk/>
          <pc:sldMk cId="1241310199" sldId="332"/>
        </pc:sldMkLst>
      </pc:sldChg>
      <pc:sldChg chg="add del">
        <pc:chgData name="Gaurav Anand" userId="c57378c6-f934-4da4-b7f6-2149b8cbb55b" providerId="ADAL" clId="{325713CB-2A17-4471-83FE-2FA32C189CBD}" dt="2023-04-28T15:05:13.746" v="545" actId="47"/>
        <pc:sldMkLst>
          <pc:docMk/>
          <pc:sldMk cId="2999002363" sldId="333"/>
        </pc:sldMkLst>
      </pc:sldChg>
      <pc:sldChg chg="add del setBg">
        <pc:chgData name="Gaurav Anand" userId="c57378c6-f934-4da4-b7f6-2149b8cbb55b" providerId="ADAL" clId="{325713CB-2A17-4471-83FE-2FA32C189CBD}" dt="2023-04-28T15:05:13.746" v="545" actId="47"/>
        <pc:sldMkLst>
          <pc:docMk/>
          <pc:sldMk cId="3702358588" sldId="365"/>
        </pc:sldMkLst>
      </pc:sldChg>
      <pc:sldChg chg="addSp delSp modSp add mod setBg delDesignElem">
        <pc:chgData name="Gaurav Anand" userId="c57378c6-f934-4da4-b7f6-2149b8cbb55b" providerId="ADAL" clId="{325713CB-2A17-4471-83FE-2FA32C189CBD}" dt="2023-04-28T15:07:37.637" v="595" actId="1076"/>
        <pc:sldMkLst>
          <pc:docMk/>
          <pc:sldMk cId="3283853186" sldId="538"/>
        </pc:sldMkLst>
      </pc:sldChg>
      <pc:sldChg chg="addSp delSp modSp add mod setBg delDesignElem">
        <pc:chgData name="Gaurav Anand" userId="c57378c6-f934-4da4-b7f6-2149b8cbb55b" providerId="ADAL" clId="{325713CB-2A17-4471-83FE-2FA32C189CBD}" dt="2023-04-28T15:08:18.698" v="623" actId="27636"/>
        <pc:sldMkLst>
          <pc:docMk/>
          <pc:sldMk cId="1923138673" sldId="539"/>
        </pc:sldMkLst>
      </pc:sldChg>
      <pc:sldChg chg="addSp delSp modSp add mod setBg delDesignElem">
        <pc:chgData name="Gaurav Anand" userId="c57378c6-f934-4da4-b7f6-2149b8cbb55b" providerId="ADAL" clId="{325713CB-2A17-4471-83FE-2FA32C189CBD}" dt="2023-04-28T15:08:53.213" v="651" actId="20577"/>
        <pc:sldMkLst>
          <pc:docMk/>
          <pc:sldMk cId="1710886621" sldId="540"/>
        </pc:sldMkLst>
      </pc:sldChg>
      <pc:sldChg chg="addSp delSp modSp add mod setBg delDesignElem">
        <pc:chgData name="Gaurav Anand" userId="c57378c6-f934-4da4-b7f6-2149b8cbb55b" providerId="ADAL" clId="{325713CB-2A17-4471-83FE-2FA32C189CBD}" dt="2023-04-28T15:09:24.290" v="687" actId="20577"/>
        <pc:sldMkLst>
          <pc:docMk/>
          <pc:sldMk cId="614591283" sldId="541"/>
        </pc:sldMkLst>
      </pc:sldChg>
      <pc:sldChg chg="addSp delSp modSp add mod setBg delDesignElem">
        <pc:chgData name="Gaurav Anand" userId="c57378c6-f934-4da4-b7f6-2149b8cbb55b" providerId="ADAL" clId="{325713CB-2A17-4471-83FE-2FA32C189CBD}" dt="2023-04-28T15:09:57.421" v="737" actId="20577"/>
        <pc:sldMkLst>
          <pc:docMk/>
          <pc:sldMk cId="400382475" sldId="542"/>
        </pc:sldMkLst>
      </pc:sldChg>
      <pc:sldChg chg="addSp delSp modSp add mod setBg delDesignElem">
        <pc:chgData name="Gaurav Anand" userId="c57378c6-f934-4da4-b7f6-2149b8cbb55b" providerId="ADAL" clId="{325713CB-2A17-4471-83FE-2FA32C189CBD}" dt="2023-04-28T15:10:23.944" v="755" actId="20577"/>
        <pc:sldMkLst>
          <pc:docMk/>
          <pc:sldMk cId="3228511148" sldId="543"/>
        </pc:sldMkLst>
      </pc:sldChg>
      <pc:sldChg chg="addSp delSp modSp add mod setBg delDesignElem">
        <pc:chgData name="Gaurav Anand" userId="c57378c6-f934-4da4-b7f6-2149b8cbb55b" providerId="ADAL" clId="{325713CB-2A17-4471-83FE-2FA32C189CBD}" dt="2023-04-28T15:10:46.538" v="762" actId="20577"/>
        <pc:sldMkLst>
          <pc:docMk/>
          <pc:sldMk cId="2240425675" sldId="544"/>
        </pc:sldMkLst>
      </pc:sldChg>
      <pc:sldChg chg="addSp delSp modSp add mod setBg delDesignElem">
        <pc:chgData name="Gaurav Anand" userId="c57378c6-f934-4da4-b7f6-2149b8cbb55b" providerId="ADAL" clId="{325713CB-2A17-4471-83FE-2FA32C189CBD}" dt="2023-04-28T15:11:22.237" v="777" actId="20577"/>
        <pc:sldMkLst>
          <pc:docMk/>
          <pc:sldMk cId="3434058420" sldId="545"/>
        </pc:sldMkLst>
      </pc:sldChg>
      <pc:sldChg chg="addSp delSp modSp add del mod setBg delDesignElem">
        <pc:chgData name="Gaurav Anand" userId="c57378c6-f934-4da4-b7f6-2149b8cbb55b" providerId="ADAL" clId="{325713CB-2A17-4471-83FE-2FA32C189CBD}" dt="2023-04-28T15:12:47.553" v="834" actId="2696"/>
        <pc:sldMkLst>
          <pc:docMk/>
          <pc:sldMk cId="2141157957" sldId="546"/>
        </pc:sldMkLst>
      </pc:sldChg>
      <pc:sldChg chg="add">
        <pc:chgData name="Gaurav Anand" userId="c57378c6-f934-4da4-b7f6-2149b8cbb55b" providerId="ADAL" clId="{325713CB-2A17-4471-83FE-2FA32C189CBD}" dt="2023-04-28T15:12:50.856" v="835"/>
        <pc:sldMkLst>
          <pc:docMk/>
          <pc:sldMk cId="4221124549" sldId="546"/>
        </pc:sldMkLst>
      </pc:sldChg>
      <pc:sldChg chg="add">
        <pc:chgData name="Gaurav Anand" userId="c57378c6-f934-4da4-b7f6-2149b8cbb55b" providerId="ADAL" clId="{325713CB-2A17-4471-83FE-2FA32C189CBD}" dt="2023-04-28T15:12:50.856" v="835"/>
        <pc:sldMkLst>
          <pc:docMk/>
          <pc:sldMk cId="105124951" sldId="547"/>
        </pc:sldMkLst>
      </pc:sldChg>
      <pc:sldChg chg="addSp delSp modSp add del mod setBg delDesignElem">
        <pc:chgData name="Gaurav Anand" userId="c57378c6-f934-4da4-b7f6-2149b8cbb55b" providerId="ADAL" clId="{325713CB-2A17-4471-83FE-2FA32C189CBD}" dt="2023-04-28T15:12:47.553" v="834" actId="2696"/>
        <pc:sldMkLst>
          <pc:docMk/>
          <pc:sldMk cId="3218864063" sldId="547"/>
        </pc:sldMkLst>
      </pc:sldChg>
    </pc:docChg>
  </pc:docChgLst>
  <pc:docChgLst>
    <pc:chgData name="Gaurav Anand" userId="c57378c6-f934-4da4-b7f6-2149b8cbb55b" providerId="ADAL" clId="{A5DCC7F7-0E55-4798-A872-1FD29CBCDC6B}"/>
    <pc:docChg chg="undo custSel addSld delSld modSld">
      <pc:chgData name="Gaurav Anand" userId="c57378c6-f934-4da4-b7f6-2149b8cbb55b" providerId="ADAL" clId="{A5DCC7F7-0E55-4798-A872-1FD29CBCDC6B}" dt="2023-04-21T07:59:23.350" v="646" actId="1076"/>
      <pc:docMkLst>
        <pc:docMk/>
      </pc:docMkLst>
      <pc:sldChg chg="addSp delSp modSp mod">
        <pc:chgData name="Gaurav Anand" userId="c57378c6-f934-4da4-b7f6-2149b8cbb55b" providerId="ADAL" clId="{A5DCC7F7-0E55-4798-A872-1FD29CBCDC6B}" dt="2023-04-20T11:47:05.453" v="435" actId="14100"/>
        <pc:sldMkLst>
          <pc:docMk/>
          <pc:sldMk cId="3322958017" sldId="263"/>
        </pc:sldMkLst>
      </pc:sldChg>
      <pc:sldChg chg="addSp delSp modSp mod">
        <pc:chgData name="Gaurav Anand" userId="c57378c6-f934-4da4-b7f6-2149b8cbb55b" providerId="ADAL" clId="{A5DCC7F7-0E55-4798-A872-1FD29CBCDC6B}" dt="2023-04-21T07:58:54.612" v="639"/>
        <pc:sldMkLst>
          <pc:docMk/>
          <pc:sldMk cId="2763042630" sldId="270"/>
        </pc:sldMkLst>
      </pc:sldChg>
      <pc:sldChg chg="addSp delSp modSp mod">
        <pc:chgData name="Gaurav Anand" userId="c57378c6-f934-4da4-b7f6-2149b8cbb55b" providerId="ADAL" clId="{A5DCC7F7-0E55-4798-A872-1FD29CBCDC6B}" dt="2023-04-20T11:16:19.884" v="224" actId="14100"/>
        <pc:sldMkLst>
          <pc:docMk/>
          <pc:sldMk cId="4025270518" sldId="279"/>
        </pc:sldMkLst>
      </pc:sldChg>
      <pc:sldChg chg="addSp modSp">
        <pc:chgData name="Gaurav Anand" userId="c57378c6-f934-4da4-b7f6-2149b8cbb55b" providerId="ADAL" clId="{A5DCC7F7-0E55-4798-A872-1FD29CBCDC6B}" dt="2023-04-19T07:43:34.299" v="143"/>
        <pc:sldMkLst>
          <pc:docMk/>
          <pc:sldMk cId="2246932043" sldId="281"/>
        </pc:sldMkLst>
      </pc:sldChg>
      <pc:sldChg chg="addSp modSp">
        <pc:chgData name="Gaurav Anand" userId="c57378c6-f934-4da4-b7f6-2149b8cbb55b" providerId="ADAL" clId="{A5DCC7F7-0E55-4798-A872-1FD29CBCDC6B}" dt="2023-04-19T07:43:37.730" v="144"/>
        <pc:sldMkLst>
          <pc:docMk/>
          <pc:sldMk cId="3493095185" sldId="282"/>
        </pc:sldMkLst>
      </pc:sldChg>
      <pc:sldChg chg="modSp mod">
        <pc:chgData name="Gaurav Anand" userId="c57378c6-f934-4da4-b7f6-2149b8cbb55b" providerId="ADAL" clId="{A5DCC7F7-0E55-4798-A872-1FD29CBCDC6B}" dt="2023-04-20T11:37:53.093" v="406" actId="1076"/>
        <pc:sldMkLst>
          <pc:docMk/>
          <pc:sldMk cId="3828680492" sldId="300"/>
        </pc:sldMkLst>
      </pc:sldChg>
      <pc:sldChg chg="addSp modSp">
        <pc:chgData name="Gaurav Anand" userId="c57378c6-f934-4da4-b7f6-2149b8cbb55b" providerId="ADAL" clId="{A5DCC7F7-0E55-4798-A872-1FD29CBCDC6B}" dt="2023-04-19T07:43:40.321" v="145"/>
        <pc:sldMkLst>
          <pc:docMk/>
          <pc:sldMk cId="1629170367" sldId="301"/>
        </pc:sldMkLst>
      </pc:sldChg>
      <pc:sldChg chg="addSp modSp">
        <pc:chgData name="Gaurav Anand" userId="c57378c6-f934-4da4-b7f6-2149b8cbb55b" providerId="ADAL" clId="{A5DCC7F7-0E55-4798-A872-1FD29CBCDC6B}" dt="2023-04-19T07:43:45.199" v="146"/>
        <pc:sldMkLst>
          <pc:docMk/>
          <pc:sldMk cId="3510951933" sldId="302"/>
        </pc:sldMkLst>
      </pc:sldChg>
      <pc:sldChg chg="addSp delSp modSp mod">
        <pc:chgData name="Gaurav Anand" userId="c57378c6-f934-4da4-b7f6-2149b8cbb55b" providerId="ADAL" clId="{A5DCC7F7-0E55-4798-A872-1FD29CBCDC6B}" dt="2023-04-19T07:44:04.489" v="149" actId="478"/>
        <pc:sldMkLst>
          <pc:docMk/>
          <pc:sldMk cId="1766896197" sldId="303"/>
        </pc:sldMkLst>
      </pc:sldChg>
      <pc:sldChg chg="addSp modSp">
        <pc:chgData name="Gaurav Anand" userId="c57378c6-f934-4da4-b7f6-2149b8cbb55b" providerId="ADAL" clId="{A5DCC7F7-0E55-4798-A872-1FD29CBCDC6B}" dt="2023-04-19T07:43:54.464" v="148"/>
        <pc:sldMkLst>
          <pc:docMk/>
          <pc:sldMk cId="3900529115" sldId="304"/>
        </pc:sldMkLst>
      </pc:sldChg>
      <pc:sldChg chg="addSp delSp modSp add mod">
        <pc:chgData name="Gaurav Anand" userId="c57378c6-f934-4da4-b7f6-2149b8cbb55b" providerId="ADAL" clId="{A5DCC7F7-0E55-4798-A872-1FD29CBCDC6B}" dt="2023-04-21T07:59:23.350" v="646" actId="1076"/>
        <pc:sldMkLst>
          <pc:docMk/>
          <pc:sldMk cId="177710376" sldId="309"/>
        </pc:sldMkLst>
      </pc:sldChg>
      <pc:sldChg chg="add del">
        <pc:chgData name="Gaurav Anand" userId="c57378c6-f934-4da4-b7f6-2149b8cbb55b" providerId="ADAL" clId="{A5DCC7F7-0E55-4798-A872-1FD29CBCDC6B}" dt="2023-04-20T11:38:52.215" v="408" actId="47"/>
        <pc:sldMkLst>
          <pc:docMk/>
          <pc:sldMk cId="676203349" sldId="310"/>
        </pc:sldMkLst>
      </pc:sldChg>
      <pc:sldChg chg="add del">
        <pc:chgData name="Gaurav Anand" userId="c57378c6-f934-4da4-b7f6-2149b8cbb55b" providerId="ADAL" clId="{A5DCC7F7-0E55-4798-A872-1FD29CBCDC6B}" dt="2023-04-19T07:40:27.521" v="49" actId="47"/>
        <pc:sldMkLst>
          <pc:docMk/>
          <pc:sldMk cId="822376139" sldId="310"/>
        </pc:sldMkLst>
      </pc:sldChg>
      <pc:sldChg chg="addSp modSp add">
        <pc:chgData name="Gaurav Anand" userId="c57378c6-f934-4da4-b7f6-2149b8cbb55b" providerId="ADAL" clId="{A5DCC7F7-0E55-4798-A872-1FD29CBCDC6B}" dt="2023-04-19T07:44:49.247" v="152"/>
        <pc:sldMkLst>
          <pc:docMk/>
          <pc:sldMk cId="3079468198" sldId="311"/>
        </pc:sldMkLst>
      </pc:sldChg>
      <pc:sldChg chg="addSp modSp add">
        <pc:chgData name="Gaurav Anand" userId="c57378c6-f934-4da4-b7f6-2149b8cbb55b" providerId="ADAL" clId="{A5DCC7F7-0E55-4798-A872-1FD29CBCDC6B}" dt="2023-04-19T07:44:54.101" v="153"/>
        <pc:sldMkLst>
          <pc:docMk/>
          <pc:sldMk cId="2041709121" sldId="312"/>
        </pc:sldMkLst>
      </pc:sldChg>
      <pc:sldChg chg="addSp modSp add">
        <pc:chgData name="Gaurav Anand" userId="c57378c6-f934-4da4-b7f6-2149b8cbb55b" providerId="ADAL" clId="{A5DCC7F7-0E55-4798-A872-1FD29CBCDC6B}" dt="2023-04-19T07:44:56.929" v="154"/>
        <pc:sldMkLst>
          <pc:docMk/>
          <pc:sldMk cId="2318858896" sldId="313"/>
        </pc:sldMkLst>
      </pc:sldChg>
      <pc:sldChg chg="addSp modSp add">
        <pc:chgData name="Gaurav Anand" userId="c57378c6-f934-4da4-b7f6-2149b8cbb55b" providerId="ADAL" clId="{A5DCC7F7-0E55-4798-A872-1FD29CBCDC6B}" dt="2023-04-19T07:45:00.246" v="155"/>
        <pc:sldMkLst>
          <pc:docMk/>
          <pc:sldMk cId="3918780324" sldId="314"/>
        </pc:sldMkLst>
      </pc:sldChg>
      <pc:sldChg chg="addSp delSp modSp add mod">
        <pc:chgData name="Gaurav Anand" userId="c57378c6-f934-4da4-b7f6-2149b8cbb55b" providerId="ADAL" clId="{A5DCC7F7-0E55-4798-A872-1FD29CBCDC6B}" dt="2023-04-19T07:45:20.321" v="158" actId="478"/>
        <pc:sldMkLst>
          <pc:docMk/>
          <pc:sldMk cId="3918303488" sldId="315"/>
        </pc:sldMkLst>
      </pc:sldChg>
      <pc:sldChg chg="addSp modSp add">
        <pc:chgData name="Gaurav Anand" userId="c57378c6-f934-4da4-b7f6-2149b8cbb55b" providerId="ADAL" clId="{A5DCC7F7-0E55-4798-A872-1FD29CBCDC6B}" dt="2023-04-19T07:45:14.895" v="157"/>
        <pc:sldMkLst>
          <pc:docMk/>
          <pc:sldMk cId="1803197761" sldId="316"/>
        </pc:sldMkLst>
      </pc:sldChg>
      <pc:sldChg chg="addSp delSp modSp add mod">
        <pc:chgData name="Gaurav Anand" userId="c57378c6-f934-4da4-b7f6-2149b8cbb55b" providerId="ADAL" clId="{A5DCC7F7-0E55-4798-A872-1FD29CBCDC6B}" dt="2023-04-19T07:48:12.229" v="213" actId="1076"/>
        <pc:sldMkLst>
          <pc:docMk/>
          <pc:sldMk cId="1912855814" sldId="317"/>
        </pc:sldMkLst>
      </pc:sldChg>
      <pc:sldChg chg="addSp delSp modSp add mod">
        <pc:chgData name="Gaurav Anand" userId="c57378c6-f934-4da4-b7f6-2149b8cbb55b" providerId="ADAL" clId="{A5DCC7F7-0E55-4798-A872-1FD29CBCDC6B}" dt="2023-04-19T07:47:23.913" v="209" actId="1037"/>
        <pc:sldMkLst>
          <pc:docMk/>
          <pc:sldMk cId="1017991624" sldId="318"/>
        </pc:sldMkLst>
      </pc:sldChg>
      <pc:sldChg chg="addSp delSp modSp add mod">
        <pc:chgData name="Gaurav Anand" userId="c57378c6-f934-4da4-b7f6-2149b8cbb55b" providerId="ADAL" clId="{A5DCC7F7-0E55-4798-A872-1FD29CBCDC6B}" dt="2023-04-20T11:37:15.223" v="390" actId="1076"/>
        <pc:sldMkLst>
          <pc:docMk/>
          <pc:sldMk cId="1174963768" sldId="319"/>
        </pc:sldMkLst>
      </pc:sldChg>
      <pc:sldChg chg="addSp delSp modSp add mod">
        <pc:chgData name="Gaurav Anand" userId="c57378c6-f934-4da4-b7f6-2149b8cbb55b" providerId="ADAL" clId="{A5DCC7F7-0E55-4798-A872-1FD29CBCDC6B}" dt="2023-04-20T12:33:59.008" v="618" actId="20577"/>
        <pc:sldMkLst>
          <pc:docMk/>
          <pc:sldMk cId="676203349" sldId="320"/>
        </pc:sldMkLst>
      </pc:sldChg>
    </pc:docChg>
  </pc:docChgLst>
  <pc:docChgLst>
    <pc:chgData name="Premkumar Baskar" userId="ebc22c3c-6afc-433e-89b6-7d8c354f4e66" providerId="ADAL" clId="{8B85BFB2-0989-4125-839C-C9EA1AD23031}"/>
    <pc:docChg chg="undo custSel modSld">
      <pc:chgData name="Premkumar Baskar" userId="ebc22c3c-6afc-433e-89b6-7d8c354f4e66" providerId="ADAL" clId="{8B85BFB2-0989-4125-839C-C9EA1AD23031}" dt="2024-10-15T12:14:09.384" v="47"/>
      <pc:docMkLst>
        <pc:docMk/>
      </pc:docMkLst>
      <pc:sldChg chg="modSp">
        <pc:chgData name="Premkumar Baskar" userId="ebc22c3c-6afc-433e-89b6-7d8c354f4e66" providerId="ADAL" clId="{8B85BFB2-0989-4125-839C-C9EA1AD23031}" dt="2024-10-15T09:31:28.151" v="4"/>
        <pc:sldMkLst>
          <pc:docMk/>
          <pc:sldMk cId="4221124549" sldId="546"/>
        </pc:sldMkLst>
      </pc:sldChg>
      <pc:sldChg chg="modSp mod">
        <pc:chgData name="Premkumar Baskar" userId="ebc22c3c-6afc-433e-89b6-7d8c354f4e66" providerId="ADAL" clId="{8B85BFB2-0989-4125-839C-C9EA1AD23031}" dt="2024-10-15T12:14:09.384" v="47"/>
        <pc:sldMkLst>
          <pc:docMk/>
          <pc:sldMk cId="105124951" sldId="547"/>
        </pc:sldMkLst>
      </pc:sldChg>
    </pc:docChg>
  </pc:docChgLst>
  <pc:docChgLst>
    <pc:chgData name="Premkumar Baskar" userId="ebc22c3c-6afc-433e-89b6-7d8c354f4e66" providerId="ADAL" clId="{FD1DBECB-DA59-4FD3-8177-CB98033C814F}"/>
    <pc:docChg chg="undo custSel modSld">
      <pc:chgData name="Premkumar Baskar" userId="ebc22c3c-6afc-433e-89b6-7d8c354f4e66" providerId="ADAL" clId="{FD1DBECB-DA59-4FD3-8177-CB98033C814F}" dt="2023-05-04T05:53:29.782" v="111" actId="2711"/>
      <pc:docMkLst>
        <pc:docMk/>
      </pc:docMkLst>
      <pc:sldChg chg="modSp mod">
        <pc:chgData name="Premkumar Baskar" userId="ebc22c3c-6afc-433e-89b6-7d8c354f4e66" providerId="ADAL" clId="{FD1DBECB-DA59-4FD3-8177-CB98033C814F}" dt="2023-05-04T05:43:07.666" v="90" actId="2711"/>
        <pc:sldMkLst>
          <pc:docMk/>
          <pc:sldMk cId="2763042630" sldId="270"/>
        </pc:sldMkLst>
      </pc:sldChg>
      <pc:sldChg chg="modSp mod">
        <pc:chgData name="Premkumar Baskar" userId="ebc22c3c-6afc-433e-89b6-7d8c354f4e66" providerId="ADAL" clId="{FD1DBECB-DA59-4FD3-8177-CB98033C814F}" dt="2023-05-04T05:37:38.368" v="58" actId="2711"/>
        <pc:sldMkLst>
          <pc:docMk/>
          <pc:sldMk cId="177710376" sldId="309"/>
        </pc:sldMkLst>
      </pc:sldChg>
      <pc:sldChg chg="modSp mod">
        <pc:chgData name="Premkumar Baskar" userId="ebc22c3c-6afc-433e-89b6-7d8c354f4e66" providerId="ADAL" clId="{FD1DBECB-DA59-4FD3-8177-CB98033C814F}" dt="2023-05-04T05:42:25.864" v="88" actId="255"/>
        <pc:sldMkLst>
          <pc:docMk/>
          <pc:sldMk cId="1174963768" sldId="319"/>
        </pc:sldMkLst>
      </pc:sldChg>
      <pc:sldChg chg="modSp mod">
        <pc:chgData name="Premkumar Baskar" userId="ebc22c3c-6afc-433e-89b6-7d8c354f4e66" providerId="ADAL" clId="{FD1DBECB-DA59-4FD3-8177-CB98033C814F}" dt="2023-05-04T05:44:29.867" v="92" actId="2711"/>
        <pc:sldMkLst>
          <pc:docMk/>
          <pc:sldMk cId="2959404451" sldId="323"/>
        </pc:sldMkLst>
      </pc:sldChg>
      <pc:sldChg chg="modSp mod">
        <pc:chgData name="Premkumar Baskar" userId="ebc22c3c-6afc-433e-89b6-7d8c354f4e66" providerId="ADAL" clId="{FD1DBECB-DA59-4FD3-8177-CB98033C814F}" dt="2023-05-04T05:44:46.672" v="94" actId="207"/>
        <pc:sldMkLst>
          <pc:docMk/>
          <pc:sldMk cId="3283853186" sldId="538"/>
        </pc:sldMkLst>
      </pc:sldChg>
      <pc:sldChg chg="modSp mod">
        <pc:chgData name="Premkumar Baskar" userId="ebc22c3c-6afc-433e-89b6-7d8c354f4e66" providerId="ADAL" clId="{FD1DBECB-DA59-4FD3-8177-CB98033C814F}" dt="2023-05-04T05:45:14.488" v="97" actId="2711"/>
        <pc:sldMkLst>
          <pc:docMk/>
          <pc:sldMk cId="1923138673" sldId="539"/>
        </pc:sldMkLst>
      </pc:sldChg>
      <pc:sldChg chg="modSp mod">
        <pc:chgData name="Premkumar Baskar" userId="ebc22c3c-6afc-433e-89b6-7d8c354f4e66" providerId="ADAL" clId="{FD1DBECB-DA59-4FD3-8177-CB98033C814F}" dt="2023-05-04T05:45:38.471" v="99" actId="2711"/>
        <pc:sldMkLst>
          <pc:docMk/>
          <pc:sldMk cId="1710886621" sldId="540"/>
        </pc:sldMkLst>
      </pc:sldChg>
      <pc:sldChg chg="modSp mod">
        <pc:chgData name="Premkumar Baskar" userId="ebc22c3c-6afc-433e-89b6-7d8c354f4e66" providerId="ADAL" clId="{FD1DBECB-DA59-4FD3-8177-CB98033C814F}" dt="2023-05-04T05:45:59.394" v="101" actId="2711"/>
        <pc:sldMkLst>
          <pc:docMk/>
          <pc:sldMk cId="614591283" sldId="541"/>
        </pc:sldMkLst>
      </pc:sldChg>
      <pc:sldChg chg="modSp mod">
        <pc:chgData name="Premkumar Baskar" userId="ebc22c3c-6afc-433e-89b6-7d8c354f4e66" providerId="ADAL" clId="{FD1DBECB-DA59-4FD3-8177-CB98033C814F}" dt="2023-05-04T05:46:13.749" v="102" actId="207"/>
        <pc:sldMkLst>
          <pc:docMk/>
          <pc:sldMk cId="400382475" sldId="542"/>
        </pc:sldMkLst>
      </pc:sldChg>
      <pc:sldChg chg="modSp mod">
        <pc:chgData name="Premkumar Baskar" userId="ebc22c3c-6afc-433e-89b6-7d8c354f4e66" providerId="ADAL" clId="{FD1DBECB-DA59-4FD3-8177-CB98033C814F}" dt="2023-05-04T05:46:49.770" v="107" actId="2711"/>
        <pc:sldMkLst>
          <pc:docMk/>
          <pc:sldMk cId="3228511148" sldId="543"/>
        </pc:sldMkLst>
      </pc:sldChg>
      <pc:sldChg chg="modSp mod">
        <pc:chgData name="Premkumar Baskar" userId="ebc22c3c-6afc-433e-89b6-7d8c354f4e66" providerId="ADAL" clId="{FD1DBECB-DA59-4FD3-8177-CB98033C814F}" dt="2023-05-04T05:47:00.842" v="108" actId="207"/>
        <pc:sldMkLst>
          <pc:docMk/>
          <pc:sldMk cId="2240425675" sldId="544"/>
        </pc:sldMkLst>
      </pc:sldChg>
      <pc:sldChg chg="modSp mod">
        <pc:chgData name="Premkumar Baskar" userId="ebc22c3c-6afc-433e-89b6-7d8c354f4e66" providerId="ADAL" clId="{FD1DBECB-DA59-4FD3-8177-CB98033C814F}" dt="2023-05-04T05:47:26.707" v="110" actId="2711"/>
        <pc:sldMkLst>
          <pc:docMk/>
          <pc:sldMk cId="3434058420" sldId="545"/>
        </pc:sldMkLst>
      </pc:sldChg>
      <pc:sldChg chg="modSp mod">
        <pc:chgData name="Premkumar Baskar" userId="ebc22c3c-6afc-433e-89b6-7d8c354f4e66" providerId="ADAL" clId="{FD1DBECB-DA59-4FD3-8177-CB98033C814F}" dt="2023-05-04T05:53:29.782" v="111" actId="2711"/>
        <pc:sldMkLst>
          <pc:docMk/>
          <pc:sldMk cId="4221124549" sldId="5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a:p>
        </p:txBody>
      </p:sp>
    </p:spTree>
    <p:extLst>
      <p:ext uri="{BB962C8B-B14F-4D97-AF65-F5344CB8AC3E}">
        <p14:creationId xmlns:p14="http://schemas.microsoft.com/office/powerpoint/2010/main" val="4253784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2/25/2025</a:t>
            </a:fld>
            <a:endParaRPr lang="en-US"/>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2/25/2025</a:t>
            </a:fld>
            <a:endParaRPr lang="en-US"/>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2/25/2025</a:t>
            </a:fld>
            <a:endParaRPr lang="en-US"/>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2/25/2025</a:t>
            </a:fld>
            <a:endParaRPr lang="en-US"/>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2/25/2025</a:t>
            </a:fld>
            <a:endParaRPr lang="en-US"/>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2/25/2025</a:t>
            </a:fld>
            <a:endParaRPr lang="en-US"/>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2/25/2025</a:t>
            </a:fld>
            <a:endParaRPr lang="en-US"/>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2/25/2025</a:t>
            </a:fld>
            <a:endParaRPr lang="en-US"/>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2/25/2025</a:t>
            </a:fld>
            <a:endParaRPr lang="en-US"/>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2/25/2025</a:t>
            </a:fld>
            <a:endParaRPr lang="en-US"/>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2/25/2025</a:t>
            </a:fld>
            <a:endParaRPr lang="en-US"/>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2/25/2025</a:t>
            </a:fld>
            <a:endParaRPr lang="en-US"/>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689548" y="5154168"/>
            <a:ext cx="7252920" cy="1261872"/>
          </a:xfrm>
        </p:spPr>
        <p:txBody>
          <a:bodyPr anchor="ctr">
            <a:normAutofit/>
          </a:bodyPr>
          <a:lstStyle/>
          <a:p>
            <a:pPr algn="l"/>
            <a:r>
              <a:rPr lang="en-US" sz="4800" b="1" dirty="0">
                <a:solidFill>
                  <a:schemeClr val="tx1">
                    <a:lumMod val="85000"/>
                    <a:lumOff val="15000"/>
                  </a:schemeClr>
                </a:solidFill>
                <a:latin typeface="Avenir Black" panose="02000503020000020003" pitchFamily="2" charset="0"/>
              </a:rPr>
              <a:t>Golden Eye App Guide V1.1</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User Manual</a:t>
            </a:r>
          </a:p>
          <a:p>
            <a:pPr algn="l"/>
            <a:r>
              <a:rPr lang="en-US" sz="2000" dirty="0">
                <a:solidFill>
                  <a:schemeClr val="tx2"/>
                </a:solidFill>
                <a:latin typeface="Avenir Book" panose="02000503020000020003" pitchFamily="2" charset="0"/>
              </a:rPr>
              <a:t>Feb 2025</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2025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D5F937E-F492-EE4C-7BF7-7B5AB2AB8C68}"/>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B0AA3B54-8826-CFAE-4AF6-227096658FFC}"/>
              </a:ext>
            </a:extLst>
          </p:cNvPr>
          <p:cNvSpPr>
            <a:spLocks noGrp="1"/>
          </p:cNvSpPr>
          <p:nvPr>
            <p:ph type="title"/>
          </p:nvPr>
        </p:nvSpPr>
        <p:spPr>
          <a:xfrm>
            <a:off x="368712" y="273359"/>
            <a:ext cx="6060610" cy="653452"/>
          </a:xfrm>
        </p:spPr>
        <p:txBody>
          <a:bodyPr>
            <a:normAutofit/>
          </a:bodyPr>
          <a:lstStyle/>
          <a:p>
            <a:r>
              <a:rPr lang="en-US" sz="3600" b="1" dirty="0">
                <a:latin typeface="Avenir Black" panose="02000503020000020003" pitchFamily="2" charset="0"/>
              </a:rPr>
              <a:t>Search the Outlet </a:t>
            </a:r>
          </a:p>
        </p:txBody>
      </p:sp>
      <p:sp>
        <p:nvSpPr>
          <p:cNvPr id="10" name="TextBox 9">
            <a:extLst>
              <a:ext uri="{FF2B5EF4-FFF2-40B4-BE49-F238E27FC236}">
                <a16:creationId xmlns:a16="http://schemas.microsoft.com/office/drawing/2014/main" id="{C854FD17-CB48-CAE9-5153-C5AE44F38672}"/>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5" name="TextBox 14">
            <a:extLst>
              <a:ext uri="{FF2B5EF4-FFF2-40B4-BE49-F238E27FC236}">
                <a16:creationId xmlns:a16="http://schemas.microsoft.com/office/drawing/2014/main" id="{48976302-E8FB-5C0A-9365-98B4A646FCBD}"/>
              </a:ext>
            </a:extLst>
          </p:cNvPr>
          <p:cNvSpPr txBox="1"/>
          <p:nvPr/>
        </p:nvSpPr>
        <p:spPr>
          <a:xfrm>
            <a:off x="3083951" y="2025606"/>
            <a:ext cx="7473406" cy="1492716"/>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400050" indent="-285750" algn="l">
              <a:lnSpc>
                <a:spcPct val="90000"/>
              </a:lnSpc>
              <a:spcAft>
                <a:spcPts val="1200"/>
              </a:spcAft>
              <a:buClr>
                <a:srgbClr val="002060"/>
              </a:buClr>
              <a:buFont typeface="Arial" panose="020B0604020202020204" pitchFamily="34" charset="0"/>
              <a:buChar char="•"/>
            </a:pPr>
            <a:r>
              <a:rPr lang="en-US" sz="1800" b="0" dirty="0">
                <a:solidFill>
                  <a:schemeClr val="tx1"/>
                </a:solidFill>
                <a:latin typeface="Avenir Book" panose="02000503020000020003"/>
              </a:rPr>
              <a:t>Enter the name of the Outlet in the search field to list the specific outlet.</a:t>
            </a:r>
          </a:p>
          <a:p>
            <a:pPr marL="400050" indent="-285750" algn="l">
              <a:lnSpc>
                <a:spcPct val="90000"/>
              </a:lnSpc>
              <a:spcAft>
                <a:spcPts val="1200"/>
              </a:spcAft>
              <a:buClr>
                <a:srgbClr val="002060"/>
              </a:buClr>
              <a:buFont typeface="Arial" panose="020B0604020202020204" pitchFamily="34" charset="0"/>
              <a:buChar char="•"/>
            </a:pPr>
            <a:r>
              <a:rPr lang="en-US" sz="1800" b="0" dirty="0">
                <a:solidFill>
                  <a:schemeClr val="tx1"/>
                </a:solidFill>
                <a:latin typeface="Avenir Book" panose="02000503020000020003"/>
              </a:rPr>
              <a:t>Outlets will be listed with the details such as  Outlet name, distance from the search location, address, Outlet Code, Sales Organization, Sales Rep Name and Sub Trade Channel, Insights and Asset List with updated day status.</a:t>
            </a:r>
          </a:p>
        </p:txBody>
      </p:sp>
      <p:pic>
        <p:nvPicPr>
          <p:cNvPr id="3" name="Picture 2" descr="A screenshot of a phone&#10;&#10;Description automatically generated">
            <a:extLst>
              <a:ext uri="{FF2B5EF4-FFF2-40B4-BE49-F238E27FC236}">
                <a16:creationId xmlns:a16="http://schemas.microsoft.com/office/drawing/2014/main" id="{466FB022-90F5-8EC3-37B3-9BF8B3BAF81F}"/>
              </a:ext>
            </a:extLst>
          </p:cNvPr>
          <p:cNvPicPr>
            <a:picLocks noChangeAspect="1"/>
          </p:cNvPicPr>
          <p:nvPr/>
        </p:nvPicPr>
        <p:blipFill>
          <a:blip r:embed="rId3"/>
          <a:stretch>
            <a:fillRect/>
          </a:stretch>
        </p:blipFill>
        <p:spPr>
          <a:xfrm>
            <a:off x="539736" y="926811"/>
            <a:ext cx="2187000" cy="4860000"/>
          </a:xfrm>
          <a:prstGeom prst="rect">
            <a:avLst/>
          </a:prstGeom>
          <a:ln w="9525">
            <a:solidFill>
              <a:schemeClr val="tx1"/>
            </a:solidFill>
          </a:ln>
        </p:spPr>
      </p:pic>
    </p:spTree>
    <p:extLst>
      <p:ext uri="{BB962C8B-B14F-4D97-AF65-F5344CB8AC3E}">
        <p14:creationId xmlns:p14="http://schemas.microsoft.com/office/powerpoint/2010/main" val="188803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BA6B7-55E0-A581-D17F-0E5DB5D8154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105918B3-C205-11A9-94C9-71B369615AE1}"/>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178B0B51-7CA2-E69E-5558-F3942F1A2678}"/>
              </a:ext>
            </a:extLst>
          </p:cNvPr>
          <p:cNvSpPr>
            <a:spLocks noGrp="1"/>
          </p:cNvSpPr>
          <p:nvPr>
            <p:ph type="title"/>
          </p:nvPr>
        </p:nvSpPr>
        <p:spPr>
          <a:xfrm>
            <a:off x="368711" y="273359"/>
            <a:ext cx="6481539" cy="653452"/>
          </a:xfrm>
        </p:spPr>
        <p:txBody>
          <a:bodyPr>
            <a:normAutofit fontScale="90000"/>
          </a:bodyPr>
          <a:lstStyle/>
          <a:p>
            <a:r>
              <a:rPr lang="en-US" sz="3600" b="1" dirty="0">
                <a:latin typeface="Avenir Black" panose="02000503020000020003" pitchFamily="2" charset="0"/>
              </a:rPr>
              <a:t>List the Outlets by using Filter Menu </a:t>
            </a:r>
          </a:p>
        </p:txBody>
      </p:sp>
      <p:sp>
        <p:nvSpPr>
          <p:cNvPr id="10" name="TextBox 9">
            <a:extLst>
              <a:ext uri="{FF2B5EF4-FFF2-40B4-BE49-F238E27FC236}">
                <a16:creationId xmlns:a16="http://schemas.microsoft.com/office/drawing/2014/main" id="{52E826DD-497B-C2E6-8772-97FE82E0B924}"/>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5" name="TextBox 14">
            <a:extLst>
              <a:ext uri="{FF2B5EF4-FFF2-40B4-BE49-F238E27FC236}">
                <a16:creationId xmlns:a16="http://schemas.microsoft.com/office/drawing/2014/main" id="{31BD20D6-ED25-05CE-4CBE-B2872E3754C1}"/>
              </a:ext>
            </a:extLst>
          </p:cNvPr>
          <p:cNvSpPr txBox="1"/>
          <p:nvPr/>
        </p:nvSpPr>
        <p:spPr>
          <a:xfrm>
            <a:off x="3083951" y="2025606"/>
            <a:ext cx="7473406" cy="2797689"/>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400050" indent="-285750" algn="l">
              <a:lnSpc>
                <a:spcPct val="90000"/>
              </a:lnSpc>
              <a:spcAft>
                <a:spcPts val="1200"/>
              </a:spcAft>
              <a:buClr>
                <a:srgbClr val="002060"/>
              </a:buClr>
              <a:buFont typeface="Arial" panose="020B0604020202020204" pitchFamily="34" charset="0"/>
              <a:buChar char="•"/>
            </a:pPr>
            <a:r>
              <a:rPr lang="en-US" sz="1800" b="0" dirty="0">
                <a:solidFill>
                  <a:schemeClr val="tx1"/>
                </a:solidFill>
                <a:latin typeface="Avenir Book" panose="02000503020000020003"/>
              </a:rPr>
              <a:t>Tap on the hamburger filter menu.</a:t>
            </a:r>
          </a:p>
          <a:p>
            <a:pPr marL="400050" indent="-285750" algn="l">
              <a:lnSpc>
                <a:spcPct val="90000"/>
              </a:lnSpc>
              <a:spcAft>
                <a:spcPts val="1200"/>
              </a:spcAft>
              <a:buClr>
                <a:srgbClr val="002060"/>
              </a:buClr>
              <a:buFont typeface="Arial" panose="020B0604020202020204" pitchFamily="34" charset="0"/>
              <a:buChar char="•"/>
            </a:pPr>
            <a:r>
              <a:rPr lang="en-US" sz="1800" b="0" dirty="0">
                <a:solidFill>
                  <a:schemeClr val="tx1"/>
                </a:solidFill>
                <a:latin typeface="Avenir Book" panose="02000503020000020003"/>
              </a:rPr>
              <a:t>The new window will popup with Select Day option from Monday to Sunday and suggested Order Quantity options.</a:t>
            </a:r>
          </a:p>
          <a:p>
            <a:pPr marL="400050" indent="-285750" algn="l">
              <a:lnSpc>
                <a:spcPct val="90000"/>
              </a:lnSpc>
              <a:spcAft>
                <a:spcPts val="1200"/>
              </a:spcAft>
              <a:buClr>
                <a:srgbClr val="002060"/>
              </a:buClr>
              <a:buFont typeface="Arial" panose="020B0604020202020204" pitchFamily="34" charset="0"/>
              <a:buChar char="•"/>
            </a:pPr>
            <a:r>
              <a:rPr lang="en-US" sz="1800" b="0" dirty="0">
                <a:solidFill>
                  <a:schemeClr val="tx1"/>
                </a:solidFill>
                <a:latin typeface="Avenir Book" panose="02000503020000020003"/>
              </a:rPr>
              <a:t>Outlets will be listed with the details such as  Outlet name, distance from the search location, address, Outlet Code, Sales Organization, Sales Rep Name and Sub Trade Channel, Insights and Asset List with updated day status.</a:t>
            </a:r>
          </a:p>
          <a:p>
            <a:pPr marL="400050" indent="-285750" algn="l">
              <a:lnSpc>
                <a:spcPct val="90000"/>
              </a:lnSpc>
              <a:spcAft>
                <a:spcPts val="1200"/>
              </a:spcAft>
              <a:buClr>
                <a:srgbClr val="002060"/>
              </a:buClr>
              <a:buFont typeface="Arial" panose="020B0604020202020204" pitchFamily="34" charset="0"/>
              <a:buChar char="•"/>
            </a:pPr>
            <a:r>
              <a:rPr lang="en-US" sz="1800" b="0" dirty="0">
                <a:solidFill>
                  <a:schemeClr val="tx1"/>
                </a:solidFill>
                <a:latin typeface="Avenir Book" panose="02000503020000020003"/>
              </a:rPr>
              <a:t>Reset and Cancel the selection of the existing day by tap on the CANCEL and REST buttons.</a:t>
            </a:r>
          </a:p>
        </p:txBody>
      </p:sp>
      <p:pic>
        <p:nvPicPr>
          <p:cNvPr id="5" name="Picture 4" descr="A screenshot of a checklist&#10;&#10;Description automatically generated">
            <a:extLst>
              <a:ext uri="{FF2B5EF4-FFF2-40B4-BE49-F238E27FC236}">
                <a16:creationId xmlns:a16="http://schemas.microsoft.com/office/drawing/2014/main" id="{A1E74512-4326-063A-9622-B875266C48B9}"/>
              </a:ext>
            </a:extLst>
          </p:cNvPr>
          <p:cNvPicPr>
            <a:picLocks noChangeAspect="1"/>
          </p:cNvPicPr>
          <p:nvPr/>
        </p:nvPicPr>
        <p:blipFill>
          <a:blip r:embed="rId3"/>
          <a:stretch>
            <a:fillRect/>
          </a:stretch>
        </p:blipFill>
        <p:spPr>
          <a:xfrm>
            <a:off x="448476" y="926811"/>
            <a:ext cx="2187000" cy="4860000"/>
          </a:xfrm>
          <a:prstGeom prst="rect">
            <a:avLst/>
          </a:prstGeom>
          <a:ln w="9525">
            <a:solidFill>
              <a:schemeClr val="tx1"/>
            </a:solidFill>
          </a:ln>
        </p:spPr>
      </p:pic>
    </p:spTree>
    <p:extLst>
      <p:ext uri="{BB962C8B-B14F-4D97-AF65-F5344CB8AC3E}">
        <p14:creationId xmlns:p14="http://schemas.microsoft.com/office/powerpoint/2010/main" val="53048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207AB-51B8-8D6A-86BA-C2EA43ACEFBB}"/>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67D04430-2D04-0E1B-0E30-9589C4FA2F60}"/>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071C63A3-BEF2-742E-8AFA-F7E659B966FC}"/>
              </a:ext>
            </a:extLst>
          </p:cNvPr>
          <p:cNvSpPr>
            <a:spLocks noGrp="1"/>
          </p:cNvSpPr>
          <p:nvPr>
            <p:ph type="title"/>
          </p:nvPr>
        </p:nvSpPr>
        <p:spPr>
          <a:xfrm>
            <a:off x="368710" y="273359"/>
            <a:ext cx="6946489" cy="653452"/>
          </a:xfrm>
        </p:spPr>
        <p:txBody>
          <a:bodyPr>
            <a:normAutofit fontScale="90000"/>
          </a:bodyPr>
          <a:lstStyle/>
          <a:p>
            <a:r>
              <a:rPr lang="en-US" sz="3600" b="1" dirty="0">
                <a:latin typeface="Avenir Black" panose="02000503020000020003" pitchFamily="2" charset="0"/>
              </a:rPr>
              <a:t>List the Outlets by tap refresh button</a:t>
            </a:r>
          </a:p>
        </p:txBody>
      </p:sp>
      <p:sp>
        <p:nvSpPr>
          <p:cNvPr id="10" name="TextBox 9">
            <a:extLst>
              <a:ext uri="{FF2B5EF4-FFF2-40B4-BE49-F238E27FC236}">
                <a16:creationId xmlns:a16="http://schemas.microsoft.com/office/drawing/2014/main" id="{C29C3940-766D-1F81-F40C-C35AFDB0D67F}"/>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5" name="TextBox 14">
            <a:extLst>
              <a:ext uri="{FF2B5EF4-FFF2-40B4-BE49-F238E27FC236}">
                <a16:creationId xmlns:a16="http://schemas.microsoft.com/office/drawing/2014/main" id="{C06C0DF1-7CE4-CFCA-36C3-77451BD53046}"/>
              </a:ext>
            </a:extLst>
          </p:cNvPr>
          <p:cNvSpPr txBox="1"/>
          <p:nvPr/>
        </p:nvSpPr>
        <p:spPr>
          <a:xfrm>
            <a:off x="3083951" y="2025606"/>
            <a:ext cx="7473406" cy="667875"/>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Tap on the refresh button.</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All the recently created/updated Outlets will be listed.</a:t>
            </a:r>
          </a:p>
        </p:txBody>
      </p:sp>
      <p:pic>
        <p:nvPicPr>
          <p:cNvPr id="4" name="Picture 3" descr="A screenshot of a phone&#10;&#10;Description automatically generated">
            <a:extLst>
              <a:ext uri="{FF2B5EF4-FFF2-40B4-BE49-F238E27FC236}">
                <a16:creationId xmlns:a16="http://schemas.microsoft.com/office/drawing/2014/main" id="{0DFB2BC0-CE65-F802-EBB7-6FF3CC02F8F1}"/>
              </a:ext>
            </a:extLst>
          </p:cNvPr>
          <p:cNvPicPr preferRelativeResize="0">
            <a:picLocks noChangeAspect="1"/>
          </p:cNvPicPr>
          <p:nvPr/>
        </p:nvPicPr>
        <p:blipFill>
          <a:blip r:embed="rId3"/>
          <a:stretch>
            <a:fillRect/>
          </a:stretch>
        </p:blipFill>
        <p:spPr>
          <a:xfrm>
            <a:off x="541143" y="999000"/>
            <a:ext cx="2187000" cy="4860000"/>
          </a:xfrm>
          <a:prstGeom prst="rect">
            <a:avLst/>
          </a:prstGeom>
          <a:ln w="9525">
            <a:solidFill>
              <a:schemeClr val="tx1"/>
            </a:solidFill>
          </a:ln>
        </p:spPr>
      </p:pic>
    </p:spTree>
    <p:extLst>
      <p:ext uri="{BB962C8B-B14F-4D97-AF65-F5344CB8AC3E}">
        <p14:creationId xmlns:p14="http://schemas.microsoft.com/office/powerpoint/2010/main" val="315045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CE4CD-6B52-EE11-672D-1B14DB6EA535}"/>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ACED68EE-B76D-8FA9-E863-7137447AD96A}"/>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C2E7BB44-1CAA-83A7-C916-DE12EFE3AF3D}"/>
              </a:ext>
            </a:extLst>
          </p:cNvPr>
          <p:cNvSpPr>
            <a:spLocks noGrp="1"/>
          </p:cNvSpPr>
          <p:nvPr>
            <p:ph type="title"/>
          </p:nvPr>
        </p:nvSpPr>
        <p:spPr>
          <a:xfrm>
            <a:off x="368710" y="273359"/>
            <a:ext cx="6946489" cy="653452"/>
          </a:xfrm>
        </p:spPr>
        <p:txBody>
          <a:bodyPr>
            <a:normAutofit/>
          </a:bodyPr>
          <a:lstStyle/>
          <a:p>
            <a:r>
              <a:rPr lang="en-US" sz="3600" b="1" dirty="0">
                <a:latin typeface="Avenir Black" panose="02000503020000020003" pitchFamily="2" charset="0"/>
              </a:rPr>
              <a:t>Insights screen</a:t>
            </a:r>
          </a:p>
        </p:txBody>
      </p:sp>
      <p:sp>
        <p:nvSpPr>
          <p:cNvPr id="10" name="TextBox 9">
            <a:extLst>
              <a:ext uri="{FF2B5EF4-FFF2-40B4-BE49-F238E27FC236}">
                <a16:creationId xmlns:a16="http://schemas.microsoft.com/office/drawing/2014/main" id="{A93B14C5-1998-9B28-9D0F-A8D7626AA8CF}"/>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5" name="TextBox 14">
            <a:extLst>
              <a:ext uri="{FF2B5EF4-FFF2-40B4-BE49-F238E27FC236}">
                <a16:creationId xmlns:a16="http://schemas.microsoft.com/office/drawing/2014/main" id="{0CBC2E76-431C-DEE5-318C-5A8878DC8686}"/>
              </a:ext>
            </a:extLst>
          </p:cNvPr>
          <p:cNvSpPr txBox="1"/>
          <p:nvPr/>
        </p:nvSpPr>
        <p:spPr>
          <a:xfrm>
            <a:off x="3083951" y="2025606"/>
            <a:ext cx="7473406" cy="667875"/>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Click on the Insights button from the selected outlet.</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The new window open and provides the Outlet Level Result.</a:t>
            </a:r>
          </a:p>
        </p:txBody>
      </p:sp>
      <p:pic>
        <p:nvPicPr>
          <p:cNvPr id="5" name="Picture 4" descr="A white background with black dots&#10;&#10;Description automatically generated">
            <a:extLst>
              <a:ext uri="{FF2B5EF4-FFF2-40B4-BE49-F238E27FC236}">
                <a16:creationId xmlns:a16="http://schemas.microsoft.com/office/drawing/2014/main" id="{32417F03-F77D-E43E-2FF9-B8CDC0EDCAED}"/>
              </a:ext>
            </a:extLst>
          </p:cNvPr>
          <p:cNvPicPr>
            <a:picLocks noChangeAspect="1"/>
          </p:cNvPicPr>
          <p:nvPr/>
        </p:nvPicPr>
        <p:blipFill>
          <a:blip r:embed="rId3"/>
          <a:stretch>
            <a:fillRect/>
          </a:stretch>
        </p:blipFill>
        <p:spPr>
          <a:xfrm>
            <a:off x="541143" y="926811"/>
            <a:ext cx="2187000" cy="4860000"/>
          </a:xfrm>
          <a:prstGeom prst="rect">
            <a:avLst/>
          </a:prstGeom>
          <a:ln w="9525">
            <a:solidFill>
              <a:schemeClr val="tx1"/>
            </a:solidFill>
          </a:ln>
        </p:spPr>
      </p:pic>
    </p:spTree>
    <p:extLst>
      <p:ext uri="{BB962C8B-B14F-4D97-AF65-F5344CB8AC3E}">
        <p14:creationId xmlns:p14="http://schemas.microsoft.com/office/powerpoint/2010/main" val="375235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F232E-5772-1AF9-2F6D-A26A16F8154A}"/>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398E790D-5356-F9D5-7FD9-56B77B395E27}"/>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802FA02F-F508-8D02-3E8C-3DABAD58B467}"/>
              </a:ext>
            </a:extLst>
          </p:cNvPr>
          <p:cNvSpPr>
            <a:spLocks noGrp="1"/>
          </p:cNvSpPr>
          <p:nvPr>
            <p:ph type="title"/>
          </p:nvPr>
        </p:nvSpPr>
        <p:spPr>
          <a:xfrm>
            <a:off x="368710" y="273359"/>
            <a:ext cx="6946489" cy="653452"/>
          </a:xfrm>
        </p:spPr>
        <p:txBody>
          <a:bodyPr>
            <a:normAutofit/>
          </a:bodyPr>
          <a:lstStyle/>
          <a:p>
            <a:r>
              <a:rPr lang="en-US" sz="3600" b="1" dirty="0">
                <a:latin typeface="Avenir Black" panose="02000503020000020003" pitchFamily="2" charset="0"/>
              </a:rPr>
              <a:t>Past Recommendation</a:t>
            </a:r>
          </a:p>
        </p:txBody>
      </p:sp>
      <p:sp>
        <p:nvSpPr>
          <p:cNvPr id="10" name="TextBox 9">
            <a:extLst>
              <a:ext uri="{FF2B5EF4-FFF2-40B4-BE49-F238E27FC236}">
                <a16:creationId xmlns:a16="http://schemas.microsoft.com/office/drawing/2014/main" id="{1B663480-17A8-BB5B-7702-B7067E23D4B5}"/>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5" name="TextBox 14">
            <a:extLst>
              <a:ext uri="{FF2B5EF4-FFF2-40B4-BE49-F238E27FC236}">
                <a16:creationId xmlns:a16="http://schemas.microsoft.com/office/drawing/2014/main" id="{D8F111F3-FE74-D0A3-15DD-A69E3BFD5F6A}"/>
              </a:ext>
            </a:extLst>
          </p:cNvPr>
          <p:cNvSpPr txBox="1"/>
          <p:nvPr/>
        </p:nvSpPr>
        <p:spPr>
          <a:xfrm>
            <a:off x="3578496" y="1731138"/>
            <a:ext cx="7473406" cy="341632"/>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Tap on the Past Recommendation button.</a:t>
            </a:r>
          </a:p>
        </p:txBody>
      </p:sp>
      <p:pic>
        <p:nvPicPr>
          <p:cNvPr id="5" name="Picture 4" descr="A white background with black dots&#10;&#10;Description automatically generated">
            <a:extLst>
              <a:ext uri="{FF2B5EF4-FFF2-40B4-BE49-F238E27FC236}">
                <a16:creationId xmlns:a16="http://schemas.microsoft.com/office/drawing/2014/main" id="{E3DDC18A-BF18-7776-16EC-551C5B161446}"/>
              </a:ext>
            </a:extLst>
          </p:cNvPr>
          <p:cNvPicPr>
            <a:picLocks noChangeAspect="1"/>
          </p:cNvPicPr>
          <p:nvPr/>
        </p:nvPicPr>
        <p:blipFill>
          <a:blip r:embed="rId3"/>
          <a:stretch>
            <a:fillRect/>
          </a:stretch>
        </p:blipFill>
        <p:spPr>
          <a:xfrm>
            <a:off x="556964" y="926811"/>
            <a:ext cx="2187000" cy="4860000"/>
          </a:xfrm>
          <a:prstGeom prst="rect">
            <a:avLst/>
          </a:prstGeom>
          <a:ln w="9525">
            <a:solidFill>
              <a:schemeClr val="tx1"/>
            </a:solidFill>
          </a:ln>
        </p:spPr>
      </p:pic>
    </p:spTree>
    <p:extLst>
      <p:ext uri="{BB962C8B-B14F-4D97-AF65-F5344CB8AC3E}">
        <p14:creationId xmlns:p14="http://schemas.microsoft.com/office/powerpoint/2010/main" val="184849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120D8-1F63-7ADC-4AE6-C750ABCE01E0}"/>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D86EE555-3260-2C9D-05E2-812119896348}"/>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CDDCB6AA-E11D-F958-01C6-18556B17E8F6}"/>
              </a:ext>
            </a:extLst>
          </p:cNvPr>
          <p:cNvSpPr>
            <a:spLocks noGrp="1"/>
          </p:cNvSpPr>
          <p:nvPr>
            <p:ph type="title"/>
          </p:nvPr>
        </p:nvSpPr>
        <p:spPr>
          <a:xfrm>
            <a:off x="368710" y="273359"/>
            <a:ext cx="6946489" cy="653452"/>
          </a:xfrm>
        </p:spPr>
        <p:txBody>
          <a:bodyPr>
            <a:normAutofit/>
          </a:bodyPr>
          <a:lstStyle/>
          <a:p>
            <a:r>
              <a:rPr lang="en-US" sz="3600" b="1" dirty="0">
                <a:latin typeface="Avenir Black" panose="02000503020000020003" pitchFamily="2" charset="0"/>
              </a:rPr>
              <a:t>Past Recommendation</a:t>
            </a:r>
          </a:p>
        </p:txBody>
      </p:sp>
      <p:sp>
        <p:nvSpPr>
          <p:cNvPr id="10" name="TextBox 9">
            <a:extLst>
              <a:ext uri="{FF2B5EF4-FFF2-40B4-BE49-F238E27FC236}">
                <a16:creationId xmlns:a16="http://schemas.microsoft.com/office/drawing/2014/main" id="{5AE4F158-439F-9FF7-B6B6-329A8C1C015B}"/>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5" name="TextBox 14">
            <a:extLst>
              <a:ext uri="{FF2B5EF4-FFF2-40B4-BE49-F238E27FC236}">
                <a16:creationId xmlns:a16="http://schemas.microsoft.com/office/drawing/2014/main" id="{17E9F200-283A-99F3-A99A-13C761D8924B}"/>
              </a:ext>
            </a:extLst>
          </p:cNvPr>
          <p:cNvSpPr txBox="1"/>
          <p:nvPr/>
        </p:nvSpPr>
        <p:spPr>
          <a:xfrm>
            <a:off x="1678205" y="5420037"/>
            <a:ext cx="4327497" cy="341632"/>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114300" algn="l">
              <a:lnSpc>
                <a:spcPct val="90000"/>
              </a:lnSpc>
              <a:spcAft>
                <a:spcPts val="600"/>
              </a:spcAft>
              <a:buClr>
                <a:srgbClr val="002060"/>
              </a:buClr>
            </a:pPr>
            <a:r>
              <a:rPr lang="en-US" sz="1800" b="0" dirty="0">
                <a:solidFill>
                  <a:schemeClr val="tx1"/>
                </a:solidFill>
                <a:latin typeface="Avenir Book" panose="02000503020000020003"/>
              </a:rPr>
              <a:t>Click on the "Past Recommendations" button.</a:t>
            </a:r>
          </a:p>
        </p:txBody>
      </p:sp>
      <p:pic>
        <p:nvPicPr>
          <p:cNvPr id="5" name="Picture 4" descr="A white background with black dots&#10;&#10;Description automatically generated">
            <a:extLst>
              <a:ext uri="{FF2B5EF4-FFF2-40B4-BE49-F238E27FC236}">
                <a16:creationId xmlns:a16="http://schemas.microsoft.com/office/drawing/2014/main" id="{C7759217-60F7-E36A-2B07-35F2960F9546}"/>
              </a:ext>
            </a:extLst>
          </p:cNvPr>
          <p:cNvPicPr>
            <a:picLocks noChangeAspect="1"/>
          </p:cNvPicPr>
          <p:nvPr/>
        </p:nvPicPr>
        <p:blipFill>
          <a:blip r:embed="rId3"/>
          <a:stretch>
            <a:fillRect/>
          </a:stretch>
        </p:blipFill>
        <p:spPr>
          <a:xfrm>
            <a:off x="2910454" y="1050164"/>
            <a:ext cx="1863000" cy="4140000"/>
          </a:xfrm>
          <a:prstGeom prst="rect">
            <a:avLst/>
          </a:prstGeom>
          <a:ln w="9525">
            <a:solidFill>
              <a:schemeClr val="tx1"/>
            </a:solidFill>
          </a:ln>
        </p:spPr>
      </p:pic>
      <p:pic>
        <p:nvPicPr>
          <p:cNvPr id="8" name="Picture 7" descr="A screenshot of a calendar&#10;&#10;Description automatically generated">
            <a:extLst>
              <a:ext uri="{FF2B5EF4-FFF2-40B4-BE49-F238E27FC236}">
                <a16:creationId xmlns:a16="http://schemas.microsoft.com/office/drawing/2014/main" id="{F994AF65-D6FB-7B10-2BED-4BC2CB20423B}"/>
              </a:ext>
            </a:extLst>
          </p:cNvPr>
          <p:cNvPicPr>
            <a:picLocks noChangeAspect="1"/>
          </p:cNvPicPr>
          <p:nvPr/>
        </p:nvPicPr>
        <p:blipFill>
          <a:blip r:embed="rId4"/>
          <a:stretch>
            <a:fillRect/>
          </a:stretch>
        </p:blipFill>
        <p:spPr>
          <a:xfrm>
            <a:off x="7418548" y="1050164"/>
            <a:ext cx="1863000" cy="4140000"/>
          </a:xfrm>
          <a:prstGeom prst="rect">
            <a:avLst/>
          </a:prstGeom>
          <a:ln w="9525">
            <a:solidFill>
              <a:schemeClr val="tx1"/>
            </a:solidFill>
          </a:ln>
        </p:spPr>
      </p:pic>
      <p:sp>
        <p:nvSpPr>
          <p:cNvPr id="9" name="TextBox 8">
            <a:extLst>
              <a:ext uri="{FF2B5EF4-FFF2-40B4-BE49-F238E27FC236}">
                <a16:creationId xmlns:a16="http://schemas.microsoft.com/office/drawing/2014/main" id="{ED84F4D0-D845-0EBA-8404-049704337220}"/>
              </a:ext>
            </a:extLst>
          </p:cNvPr>
          <p:cNvSpPr txBox="1"/>
          <p:nvPr/>
        </p:nvSpPr>
        <p:spPr>
          <a:xfrm>
            <a:off x="6433143" y="5420037"/>
            <a:ext cx="5331416" cy="590931"/>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114300" algn="l">
              <a:lnSpc>
                <a:spcPct val="90000"/>
              </a:lnSpc>
              <a:spcAft>
                <a:spcPts val="600"/>
              </a:spcAft>
              <a:buClr>
                <a:srgbClr val="002060"/>
              </a:buClr>
            </a:pPr>
            <a:r>
              <a:rPr lang="en-US" sz="1800" b="0" dirty="0">
                <a:solidFill>
                  <a:schemeClr val="tx1"/>
                </a:solidFill>
                <a:latin typeface="Avenir Book" panose="02000503020000020003"/>
              </a:rPr>
              <a:t>Select the desired past date, Click on OK button to view the basket fullness for the chosen outlet.</a:t>
            </a:r>
          </a:p>
        </p:txBody>
      </p:sp>
    </p:spTree>
    <p:extLst>
      <p:ext uri="{BB962C8B-B14F-4D97-AF65-F5344CB8AC3E}">
        <p14:creationId xmlns:p14="http://schemas.microsoft.com/office/powerpoint/2010/main" val="130868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5BC0F-F4DC-AB1A-E1F3-CC24C12EFB0F}"/>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914C183F-8AAF-26A8-550B-AF43A13BAA2E}"/>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C17AA09B-EA5E-5C5B-9D55-603E2706C548}"/>
              </a:ext>
            </a:extLst>
          </p:cNvPr>
          <p:cNvSpPr>
            <a:spLocks noGrp="1"/>
          </p:cNvSpPr>
          <p:nvPr>
            <p:ph type="title"/>
          </p:nvPr>
        </p:nvSpPr>
        <p:spPr>
          <a:xfrm>
            <a:off x="368710" y="273359"/>
            <a:ext cx="6946489" cy="653452"/>
          </a:xfrm>
        </p:spPr>
        <p:txBody>
          <a:bodyPr>
            <a:normAutofit/>
          </a:bodyPr>
          <a:lstStyle/>
          <a:p>
            <a:r>
              <a:rPr lang="en-US" sz="3600" b="1" dirty="0">
                <a:latin typeface="Avenir Black" panose="02000503020000020003" pitchFamily="2" charset="0"/>
              </a:rPr>
              <a:t>Basket Fullness</a:t>
            </a:r>
          </a:p>
        </p:txBody>
      </p:sp>
      <p:sp>
        <p:nvSpPr>
          <p:cNvPr id="10" name="TextBox 9">
            <a:extLst>
              <a:ext uri="{FF2B5EF4-FFF2-40B4-BE49-F238E27FC236}">
                <a16:creationId xmlns:a16="http://schemas.microsoft.com/office/drawing/2014/main" id="{8FA702BA-F3B2-AAE5-72B4-E266A03CD8EB}"/>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5" name="TextBox 14">
            <a:extLst>
              <a:ext uri="{FF2B5EF4-FFF2-40B4-BE49-F238E27FC236}">
                <a16:creationId xmlns:a16="http://schemas.microsoft.com/office/drawing/2014/main" id="{4EBF50AE-F84B-194F-5375-4B3A25C9B31B}"/>
              </a:ext>
            </a:extLst>
          </p:cNvPr>
          <p:cNvSpPr txBox="1"/>
          <p:nvPr/>
        </p:nvSpPr>
        <p:spPr>
          <a:xfrm>
            <a:off x="3083951" y="2025606"/>
            <a:ext cx="7473406" cy="1742015"/>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After selected the desired past date, Click on OK button to view the basket fullness for the chosen outlet.</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The new window will open and provides the Basket Fullness details.</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The Basket Fullness will show the result image of the products placed on the cooler with date and time, a list of products with product name, Shelf, Basket, and Fullness (as Full, Half, or Three Quarter, etc.)</a:t>
            </a:r>
          </a:p>
        </p:txBody>
      </p:sp>
      <p:pic>
        <p:nvPicPr>
          <p:cNvPr id="4" name="Picture 3" descr="A screenshot of a screenshot of a machine&#10;&#10;Description automatically generated">
            <a:extLst>
              <a:ext uri="{FF2B5EF4-FFF2-40B4-BE49-F238E27FC236}">
                <a16:creationId xmlns:a16="http://schemas.microsoft.com/office/drawing/2014/main" id="{195657FE-3F1A-7B0B-6BEE-991D9683F738}"/>
              </a:ext>
            </a:extLst>
          </p:cNvPr>
          <p:cNvPicPr>
            <a:picLocks noChangeAspect="1"/>
          </p:cNvPicPr>
          <p:nvPr/>
        </p:nvPicPr>
        <p:blipFill>
          <a:blip r:embed="rId3"/>
          <a:stretch>
            <a:fillRect/>
          </a:stretch>
        </p:blipFill>
        <p:spPr>
          <a:xfrm>
            <a:off x="541143" y="926811"/>
            <a:ext cx="2187000" cy="4860000"/>
          </a:xfrm>
          <a:prstGeom prst="rect">
            <a:avLst/>
          </a:prstGeom>
          <a:ln w="9525">
            <a:solidFill>
              <a:schemeClr val="tx1"/>
            </a:solidFill>
          </a:ln>
        </p:spPr>
      </p:pic>
    </p:spTree>
    <p:extLst>
      <p:ext uri="{BB962C8B-B14F-4D97-AF65-F5344CB8AC3E}">
        <p14:creationId xmlns:p14="http://schemas.microsoft.com/office/powerpoint/2010/main" val="363274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E9068-CB59-1375-2770-B12094048F74}"/>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B479381-4E49-8E58-BECF-B4F71FFEE3FE}"/>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A4D5D48D-7C40-1F21-1799-41DBE7C7A0A6}"/>
              </a:ext>
            </a:extLst>
          </p:cNvPr>
          <p:cNvSpPr>
            <a:spLocks noGrp="1"/>
          </p:cNvSpPr>
          <p:nvPr>
            <p:ph type="title"/>
          </p:nvPr>
        </p:nvSpPr>
        <p:spPr>
          <a:xfrm>
            <a:off x="368710" y="273359"/>
            <a:ext cx="6946489" cy="653452"/>
          </a:xfrm>
        </p:spPr>
        <p:txBody>
          <a:bodyPr>
            <a:normAutofit/>
          </a:bodyPr>
          <a:lstStyle/>
          <a:p>
            <a:r>
              <a:rPr lang="en-US" sz="3600" b="1" dirty="0">
                <a:latin typeface="Avenir Black" panose="02000503020000020003" pitchFamily="2" charset="0"/>
              </a:rPr>
              <a:t> “</a:t>
            </a:r>
            <a:r>
              <a:rPr lang="en-US" sz="3600" b="1" dirty="0" err="1">
                <a:latin typeface="Avenir Black" panose="02000503020000020003" pitchFamily="2" charset="0"/>
              </a:rPr>
              <a:t>i</a:t>
            </a:r>
            <a:r>
              <a:rPr lang="en-US" sz="3600" b="1" dirty="0">
                <a:latin typeface="Avenir Black" panose="02000503020000020003" pitchFamily="2" charset="0"/>
              </a:rPr>
              <a:t>” icon provides product details</a:t>
            </a:r>
          </a:p>
        </p:txBody>
      </p:sp>
      <p:sp>
        <p:nvSpPr>
          <p:cNvPr id="10" name="TextBox 9">
            <a:extLst>
              <a:ext uri="{FF2B5EF4-FFF2-40B4-BE49-F238E27FC236}">
                <a16:creationId xmlns:a16="http://schemas.microsoft.com/office/drawing/2014/main" id="{D37C0D5D-E1FF-EB6A-46B5-D2D8974551CB}"/>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5" name="TextBox 14">
            <a:extLst>
              <a:ext uri="{FF2B5EF4-FFF2-40B4-BE49-F238E27FC236}">
                <a16:creationId xmlns:a16="http://schemas.microsoft.com/office/drawing/2014/main" id="{8C5EB34D-A042-507F-E6CF-5B4DFDA546E3}"/>
              </a:ext>
            </a:extLst>
          </p:cNvPr>
          <p:cNvSpPr txBox="1"/>
          <p:nvPr/>
        </p:nvSpPr>
        <p:spPr>
          <a:xfrm>
            <a:off x="3083951" y="2025606"/>
            <a:ext cx="7473406" cy="917174"/>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Click the "</a:t>
            </a:r>
            <a:r>
              <a:rPr lang="en-US" sz="1800" b="0" dirty="0" err="1">
                <a:solidFill>
                  <a:schemeClr val="tx1"/>
                </a:solidFill>
                <a:latin typeface="Avenir Book" panose="02000503020000020003"/>
              </a:rPr>
              <a:t>i</a:t>
            </a:r>
            <a:r>
              <a:rPr lang="en-US" sz="1800" b="0" dirty="0">
                <a:solidFill>
                  <a:schemeClr val="tx1"/>
                </a:solidFill>
                <a:latin typeface="Avenir Book" panose="02000503020000020003"/>
              </a:rPr>
              <a:t>" icon next to the product name in the Basket Fullness list.</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The new window will open, displaying the product image, name, SKU ID, and brand details.</a:t>
            </a:r>
          </a:p>
        </p:txBody>
      </p:sp>
      <p:pic>
        <p:nvPicPr>
          <p:cNvPr id="5" name="Picture 4" descr="A close up of a chocolate bar&#10;&#10;Description automatically generated">
            <a:extLst>
              <a:ext uri="{FF2B5EF4-FFF2-40B4-BE49-F238E27FC236}">
                <a16:creationId xmlns:a16="http://schemas.microsoft.com/office/drawing/2014/main" id="{3DF5DA13-EB0C-574C-B16D-7F647D0BE034}"/>
              </a:ext>
            </a:extLst>
          </p:cNvPr>
          <p:cNvPicPr>
            <a:picLocks noChangeAspect="1"/>
          </p:cNvPicPr>
          <p:nvPr/>
        </p:nvPicPr>
        <p:blipFill>
          <a:blip r:embed="rId3"/>
          <a:stretch>
            <a:fillRect/>
          </a:stretch>
        </p:blipFill>
        <p:spPr>
          <a:xfrm>
            <a:off x="712596" y="926811"/>
            <a:ext cx="2187000" cy="4860000"/>
          </a:xfrm>
          <a:prstGeom prst="rect">
            <a:avLst/>
          </a:prstGeom>
          <a:ln w="9525">
            <a:solidFill>
              <a:schemeClr val="tx1"/>
            </a:solidFill>
          </a:ln>
        </p:spPr>
      </p:pic>
    </p:spTree>
    <p:extLst>
      <p:ext uri="{BB962C8B-B14F-4D97-AF65-F5344CB8AC3E}">
        <p14:creationId xmlns:p14="http://schemas.microsoft.com/office/powerpoint/2010/main" val="359608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90A81-5074-BCC1-B329-915A87090698}"/>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B9D5858-734C-75EB-57F1-ED2C098D3379}"/>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22D5062E-0996-F2D9-84B5-405116773185}"/>
              </a:ext>
            </a:extLst>
          </p:cNvPr>
          <p:cNvSpPr>
            <a:spLocks noGrp="1"/>
          </p:cNvSpPr>
          <p:nvPr>
            <p:ph type="title"/>
          </p:nvPr>
        </p:nvSpPr>
        <p:spPr>
          <a:xfrm>
            <a:off x="368710" y="273359"/>
            <a:ext cx="8449826" cy="653452"/>
          </a:xfrm>
        </p:spPr>
        <p:txBody>
          <a:bodyPr>
            <a:normAutofit fontScale="90000"/>
          </a:bodyPr>
          <a:lstStyle/>
          <a:p>
            <a:r>
              <a:rPr lang="en-US" sz="3600" b="1" dirty="0">
                <a:latin typeface="Avenir Black" panose="02000503020000020003" pitchFamily="2" charset="0"/>
              </a:rPr>
              <a:t> Recommended order quantity with product list</a:t>
            </a:r>
          </a:p>
        </p:txBody>
      </p:sp>
      <p:sp>
        <p:nvSpPr>
          <p:cNvPr id="10" name="TextBox 9">
            <a:extLst>
              <a:ext uri="{FF2B5EF4-FFF2-40B4-BE49-F238E27FC236}">
                <a16:creationId xmlns:a16="http://schemas.microsoft.com/office/drawing/2014/main" id="{9C87B54F-26DA-3AAD-B96C-C72D2AEC725F}"/>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5" name="TextBox 14">
            <a:extLst>
              <a:ext uri="{FF2B5EF4-FFF2-40B4-BE49-F238E27FC236}">
                <a16:creationId xmlns:a16="http://schemas.microsoft.com/office/drawing/2014/main" id="{00345E45-CACB-1C84-1F68-20595FF16E20}"/>
              </a:ext>
            </a:extLst>
          </p:cNvPr>
          <p:cNvSpPr txBox="1"/>
          <p:nvPr/>
        </p:nvSpPr>
        <p:spPr>
          <a:xfrm>
            <a:off x="3083951" y="2025606"/>
            <a:ext cx="7473406" cy="1818959"/>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Tap on the Past Recommended order quantity button.</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Then, the product list will be displayed with an updated total recommended order quantity.</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Click the "</a:t>
            </a:r>
            <a:r>
              <a:rPr lang="en-US" sz="1800" b="0" dirty="0" err="1">
                <a:solidFill>
                  <a:schemeClr val="tx1"/>
                </a:solidFill>
                <a:latin typeface="Avenir Book" panose="02000503020000020003"/>
              </a:rPr>
              <a:t>i</a:t>
            </a:r>
            <a:r>
              <a:rPr lang="en-US" sz="1800" b="0" dirty="0">
                <a:solidFill>
                  <a:schemeClr val="tx1"/>
                </a:solidFill>
                <a:latin typeface="Avenir Book" panose="02000503020000020003"/>
              </a:rPr>
              <a:t>" icon next to the product name to view the product image, name, SKU ID, and brand details.</a:t>
            </a:r>
          </a:p>
          <a:p>
            <a:pPr marL="400050" indent="-285750" algn="l">
              <a:lnSpc>
                <a:spcPct val="90000"/>
              </a:lnSpc>
              <a:spcAft>
                <a:spcPts val="600"/>
              </a:spcAft>
              <a:buClr>
                <a:srgbClr val="002060"/>
              </a:buClr>
              <a:buFont typeface="Arial" panose="020B0604020202020204" pitchFamily="34" charset="0"/>
              <a:buChar char="•"/>
            </a:pPr>
            <a:endParaRPr lang="en-US" sz="1800" b="0" dirty="0">
              <a:solidFill>
                <a:schemeClr val="tx1"/>
              </a:solidFill>
              <a:latin typeface="Avenir Book" panose="02000503020000020003"/>
            </a:endParaRPr>
          </a:p>
        </p:txBody>
      </p:sp>
      <p:pic>
        <p:nvPicPr>
          <p:cNvPr id="4" name="Picture 3" descr="A screenshot of a cell phone&#10;&#10;Description automatically generated">
            <a:extLst>
              <a:ext uri="{FF2B5EF4-FFF2-40B4-BE49-F238E27FC236}">
                <a16:creationId xmlns:a16="http://schemas.microsoft.com/office/drawing/2014/main" id="{51F96792-358B-6840-1EED-362BB33F66DA}"/>
              </a:ext>
            </a:extLst>
          </p:cNvPr>
          <p:cNvPicPr>
            <a:picLocks noChangeAspect="1"/>
          </p:cNvPicPr>
          <p:nvPr/>
        </p:nvPicPr>
        <p:blipFill>
          <a:blip r:embed="rId3"/>
          <a:stretch>
            <a:fillRect/>
          </a:stretch>
        </p:blipFill>
        <p:spPr>
          <a:xfrm>
            <a:off x="541143" y="1002405"/>
            <a:ext cx="2187000" cy="4860000"/>
          </a:xfrm>
          <a:prstGeom prst="rect">
            <a:avLst/>
          </a:prstGeom>
          <a:ln w="9525">
            <a:solidFill>
              <a:schemeClr val="tx1"/>
            </a:solidFill>
          </a:ln>
        </p:spPr>
      </p:pic>
    </p:spTree>
    <p:extLst>
      <p:ext uri="{BB962C8B-B14F-4D97-AF65-F5344CB8AC3E}">
        <p14:creationId xmlns:p14="http://schemas.microsoft.com/office/powerpoint/2010/main" val="3496013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616EA-4285-4FDB-EE00-37296E47992A}"/>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0F5A63C9-8F26-B64D-69B0-A98D7CF7699D}"/>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92F2CFCC-C642-6CDB-BFF5-4DF79542C55A}"/>
              </a:ext>
            </a:extLst>
          </p:cNvPr>
          <p:cNvSpPr>
            <a:spLocks noGrp="1"/>
          </p:cNvSpPr>
          <p:nvPr>
            <p:ph type="title"/>
          </p:nvPr>
        </p:nvSpPr>
        <p:spPr>
          <a:xfrm>
            <a:off x="368710" y="273359"/>
            <a:ext cx="8449826" cy="653452"/>
          </a:xfrm>
        </p:spPr>
        <p:txBody>
          <a:bodyPr>
            <a:normAutofit/>
          </a:bodyPr>
          <a:lstStyle/>
          <a:p>
            <a:r>
              <a:rPr lang="en-US" sz="3600" b="1" dirty="0">
                <a:latin typeface="Avenir Black" panose="02000503020000020003" pitchFamily="2" charset="0"/>
              </a:rPr>
              <a:t> Asset List</a:t>
            </a:r>
          </a:p>
        </p:txBody>
      </p:sp>
      <p:sp>
        <p:nvSpPr>
          <p:cNvPr id="10" name="TextBox 9">
            <a:extLst>
              <a:ext uri="{FF2B5EF4-FFF2-40B4-BE49-F238E27FC236}">
                <a16:creationId xmlns:a16="http://schemas.microsoft.com/office/drawing/2014/main" id="{D35AF912-05C8-73DA-9038-E7E78FCEA193}"/>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5" name="TextBox 14">
            <a:extLst>
              <a:ext uri="{FF2B5EF4-FFF2-40B4-BE49-F238E27FC236}">
                <a16:creationId xmlns:a16="http://schemas.microsoft.com/office/drawing/2014/main" id="{6E62E3E9-3665-6521-DD8C-AC4B69B6DDA2}"/>
              </a:ext>
            </a:extLst>
          </p:cNvPr>
          <p:cNvSpPr txBox="1"/>
          <p:nvPr/>
        </p:nvSpPr>
        <p:spPr>
          <a:xfrm>
            <a:off x="3083951" y="2025606"/>
            <a:ext cx="7473406" cy="1991314"/>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Click on the Asset List button from the selected outlet.</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The new window will display the asset details, including the OEM Serial Number, Bottler Equipment Number, Asset Model, and Cabinet Size, along with the Past Recommendation and the Latest Recommendation associated with the asset.</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Please see the </a:t>
            </a:r>
            <a:r>
              <a:rPr lang="en-US" sz="1800" b="0" dirty="0">
                <a:solidFill>
                  <a:schemeClr val="tx1"/>
                </a:solidFill>
                <a:latin typeface="Avenir Book" panose="02000503020000020003"/>
                <a:hlinkClick r:id="rId3" action="ppaction://hlinksldjump"/>
              </a:rPr>
              <a:t>Past Recommendations </a:t>
            </a:r>
            <a:r>
              <a:rPr lang="en-US" sz="1800" b="0" dirty="0">
                <a:solidFill>
                  <a:schemeClr val="tx1"/>
                </a:solidFill>
                <a:latin typeface="Avenir Book" panose="02000503020000020003"/>
              </a:rPr>
              <a:t>slide for guidance on this feature; the same applies to the Latest Recommendations as well.</a:t>
            </a:r>
          </a:p>
        </p:txBody>
      </p:sp>
      <p:pic>
        <p:nvPicPr>
          <p:cNvPr id="8" name="Picture 7" descr="A screenshot of a phone&#10;&#10;Description automatically generated">
            <a:extLst>
              <a:ext uri="{FF2B5EF4-FFF2-40B4-BE49-F238E27FC236}">
                <a16:creationId xmlns:a16="http://schemas.microsoft.com/office/drawing/2014/main" id="{22830F40-7AB3-AA56-1105-E27E70428143}"/>
              </a:ext>
            </a:extLst>
          </p:cNvPr>
          <p:cNvPicPr>
            <a:picLocks noChangeAspect="1"/>
          </p:cNvPicPr>
          <p:nvPr/>
        </p:nvPicPr>
        <p:blipFill>
          <a:blip r:embed="rId4"/>
          <a:stretch>
            <a:fillRect/>
          </a:stretch>
        </p:blipFill>
        <p:spPr>
          <a:xfrm>
            <a:off x="541143" y="926811"/>
            <a:ext cx="2187000" cy="4860000"/>
          </a:xfrm>
          <a:prstGeom prst="rect">
            <a:avLst/>
          </a:prstGeom>
          <a:ln w="9525">
            <a:solidFill>
              <a:schemeClr val="tx1"/>
            </a:solidFill>
          </a:ln>
        </p:spPr>
      </p:pic>
    </p:spTree>
    <p:extLst>
      <p:ext uri="{BB962C8B-B14F-4D97-AF65-F5344CB8AC3E}">
        <p14:creationId xmlns:p14="http://schemas.microsoft.com/office/powerpoint/2010/main" val="175024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graphical user interface&#10;&#10;Description automatically generated">
            <a:extLst>
              <a:ext uri="{FF2B5EF4-FFF2-40B4-BE49-F238E27FC236}">
                <a16:creationId xmlns:a16="http://schemas.microsoft.com/office/drawing/2014/main" id="{08B559B9-F59C-795C-510D-8CC947F43660}"/>
              </a:ext>
            </a:extLst>
          </p:cNvPr>
          <p:cNvPicPr>
            <a:picLocks noChangeAspect="1"/>
          </p:cNvPicPr>
          <p:nvPr/>
        </p:nvPicPr>
        <p:blipFill>
          <a:blip r:embed="rId2"/>
          <a:stretch>
            <a:fillRect/>
          </a:stretch>
        </p:blipFill>
        <p:spPr>
          <a:xfrm>
            <a:off x="0" y="-20549"/>
            <a:ext cx="12192000" cy="6899097"/>
          </a:xfrm>
          <a:prstGeom prst="rect">
            <a:avLst/>
          </a:prstGeom>
        </p:spPr>
      </p:pic>
      <p:sp>
        <p:nvSpPr>
          <p:cNvPr id="6" name="Title 31">
            <a:extLst>
              <a:ext uri="{FF2B5EF4-FFF2-40B4-BE49-F238E27FC236}">
                <a16:creationId xmlns:a16="http://schemas.microsoft.com/office/drawing/2014/main" id="{B0AA3B54-8826-CFAE-4AF6-227096658FFC}"/>
              </a:ext>
            </a:extLst>
          </p:cNvPr>
          <p:cNvSpPr>
            <a:spLocks noGrp="1"/>
          </p:cNvSpPr>
          <p:nvPr>
            <p:ph type="title"/>
          </p:nvPr>
        </p:nvSpPr>
        <p:spPr>
          <a:xfrm>
            <a:off x="511215" y="2467324"/>
            <a:ext cx="9832192" cy="961675"/>
          </a:xfrm>
        </p:spPr>
        <p:txBody>
          <a:bodyPr>
            <a:normAutofit/>
          </a:bodyPr>
          <a:lstStyle/>
          <a:p>
            <a:r>
              <a:rPr lang="en-US" b="1" dirty="0">
                <a:latin typeface="Avenir Black" panose="02000503020000020003" pitchFamily="2" charset="0"/>
              </a:rPr>
              <a:t>USER MANUAL</a:t>
            </a:r>
          </a:p>
        </p:txBody>
      </p:sp>
      <p:sp>
        <p:nvSpPr>
          <p:cNvPr id="19" name="TextBox 18">
            <a:extLst>
              <a:ext uri="{FF2B5EF4-FFF2-40B4-BE49-F238E27FC236}">
                <a16:creationId xmlns:a16="http://schemas.microsoft.com/office/drawing/2014/main" id="{1FEE5E44-B144-F040-240C-B7AD357A01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Tree>
    <p:extLst>
      <p:ext uri="{BB962C8B-B14F-4D97-AF65-F5344CB8AC3E}">
        <p14:creationId xmlns:p14="http://schemas.microsoft.com/office/powerpoint/2010/main" val="24836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FB3D8-F4B5-CEC2-07DE-3E938C8FCCAC}"/>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DA56CA63-48AC-9750-F394-B3A3D11037AD}"/>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18918B00-DA77-56D1-39DE-B4A0958CD234}"/>
              </a:ext>
            </a:extLst>
          </p:cNvPr>
          <p:cNvSpPr>
            <a:spLocks noGrp="1"/>
          </p:cNvSpPr>
          <p:nvPr>
            <p:ph type="title"/>
          </p:nvPr>
        </p:nvSpPr>
        <p:spPr>
          <a:xfrm>
            <a:off x="368710" y="273359"/>
            <a:ext cx="8449826" cy="486058"/>
          </a:xfrm>
        </p:spPr>
        <p:txBody>
          <a:bodyPr>
            <a:normAutofit fontScale="90000"/>
          </a:bodyPr>
          <a:lstStyle/>
          <a:p>
            <a:r>
              <a:rPr lang="en-US" sz="3600" b="1" dirty="0">
                <a:latin typeface="Avenir Black" panose="02000503020000020003" pitchFamily="2" charset="0"/>
              </a:rPr>
              <a:t> Logout</a:t>
            </a:r>
          </a:p>
        </p:txBody>
      </p:sp>
      <p:sp>
        <p:nvSpPr>
          <p:cNvPr id="10" name="TextBox 9">
            <a:extLst>
              <a:ext uri="{FF2B5EF4-FFF2-40B4-BE49-F238E27FC236}">
                <a16:creationId xmlns:a16="http://schemas.microsoft.com/office/drawing/2014/main" id="{2EA53AA8-B316-4EE4-8684-77BAA7CBED2A}"/>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5" name="TextBox 14">
            <a:extLst>
              <a:ext uri="{FF2B5EF4-FFF2-40B4-BE49-F238E27FC236}">
                <a16:creationId xmlns:a16="http://schemas.microsoft.com/office/drawing/2014/main" id="{51DB8122-857D-767E-8A2D-F0E692DB92BE}"/>
              </a:ext>
            </a:extLst>
          </p:cNvPr>
          <p:cNvSpPr txBox="1"/>
          <p:nvPr/>
        </p:nvSpPr>
        <p:spPr>
          <a:xfrm>
            <a:off x="3083951" y="2025606"/>
            <a:ext cx="7473406" cy="667875"/>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Click on the hamburger menu located at the top left of the application.</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To exit the application, please tap on the Logout button.</a:t>
            </a:r>
          </a:p>
        </p:txBody>
      </p:sp>
      <p:pic>
        <p:nvPicPr>
          <p:cNvPr id="4" name="Picture 3" descr="A screenshot of a computer&#10;&#10;Description automatically generated">
            <a:extLst>
              <a:ext uri="{FF2B5EF4-FFF2-40B4-BE49-F238E27FC236}">
                <a16:creationId xmlns:a16="http://schemas.microsoft.com/office/drawing/2014/main" id="{2752AE0F-04C1-C5F0-4EC9-E510CB67DBD8}"/>
              </a:ext>
            </a:extLst>
          </p:cNvPr>
          <p:cNvPicPr>
            <a:picLocks noChangeAspect="1"/>
          </p:cNvPicPr>
          <p:nvPr/>
        </p:nvPicPr>
        <p:blipFill>
          <a:blip r:embed="rId3"/>
          <a:stretch>
            <a:fillRect/>
          </a:stretch>
        </p:blipFill>
        <p:spPr>
          <a:xfrm>
            <a:off x="541143" y="759417"/>
            <a:ext cx="2187000" cy="4860000"/>
          </a:xfrm>
          <a:prstGeom prst="rect">
            <a:avLst/>
          </a:prstGeom>
          <a:ln w="9525">
            <a:solidFill>
              <a:schemeClr val="tx1"/>
            </a:solidFill>
          </a:ln>
        </p:spPr>
      </p:pic>
    </p:spTree>
    <p:extLst>
      <p:ext uri="{BB962C8B-B14F-4D97-AF65-F5344CB8AC3E}">
        <p14:creationId xmlns:p14="http://schemas.microsoft.com/office/powerpoint/2010/main" val="1221498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167578"/>
            <a:ext cx="6973204" cy="1261872"/>
          </a:xfrm>
        </p:spPr>
        <p:txBody>
          <a:bodyPr anchor="ctr">
            <a:normAutofit/>
          </a:bodyPr>
          <a:lstStyle/>
          <a:p>
            <a:r>
              <a:rPr lang="en-US" sz="4800" b="1" dirty="0">
                <a:solidFill>
                  <a:schemeClr val="tx1">
                    <a:lumMod val="85000"/>
                    <a:lumOff val="15000"/>
                  </a:schemeClr>
                </a:solidFill>
                <a:latin typeface="Avenir Black" panose="02000503020000020003" pitchFamily="2" charset="0"/>
              </a:rPr>
              <a:t>Thank You!</a:t>
            </a:r>
          </a:p>
        </p:txBody>
      </p: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
        <p:nvSpPr>
          <p:cNvPr id="4" name="TextBox 3">
            <a:extLst>
              <a:ext uri="{FF2B5EF4-FFF2-40B4-BE49-F238E27FC236}">
                <a16:creationId xmlns:a16="http://schemas.microsoft.com/office/drawing/2014/main" id="{19C0A69A-6444-BBC2-98C6-84A896F8D4BD}"/>
              </a:ext>
            </a:extLst>
          </p:cNvPr>
          <p:cNvSpPr txBox="1"/>
          <p:nvPr/>
        </p:nvSpPr>
        <p:spPr>
          <a:xfrm>
            <a:off x="3763944" y="3511950"/>
            <a:ext cx="6460176" cy="984885"/>
          </a:xfrm>
          <a:prstGeom prst="rect">
            <a:avLst/>
          </a:prstGeom>
          <a:noFill/>
        </p:spPr>
        <p:txBody>
          <a:bodyPr wrap="square">
            <a:spAutoFit/>
          </a:bodyPr>
          <a:lstStyle/>
          <a:p>
            <a:r>
              <a:rPr lang="en-IN" sz="2000" b="1" dirty="0"/>
              <a:t>support.iot@visiongroupretail.com</a:t>
            </a:r>
            <a:r>
              <a:rPr lang="en-IN" sz="2000" dirty="0"/>
              <a:t> </a:t>
            </a:r>
          </a:p>
          <a:p>
            <a:r>
              <a:rPr lang="en-IN" dirty="0"/>
              <a:t> </a:t>
            </a:r>
          </a:p>
          <a:p>
            <a:r>
              <a:rPr lang="en-IN" sz="2000" b="1" dirty="0"/>
              <a:t>+1-833-593-0144 (USA Tollfree Number)</a:t>
            </a:r>
          </a:p>
        </p:txBody>
      </p:sp>
      <p:pic>
        <p:nvPicPr>
          <p:cNvPr id="1026" name="Picture 2">
            <a:extLst>
              <a:ext uri="{FF2B5EF4-FFF2-40B4-BE49-F238E27FC236}">
                <a16:creationId xmlns:a16="http://schemas.microsoft.com/office/drawing/2014/main" id="{5710A16A-7EBD-C513-2673-C99A300E3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336" y="4119416"/>
            <a:ext cx="415265" cy="415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ail - Free communications icons">
            <a:extLst>
              <a:ext uri="{FF2B5EF4-FFF2-40B4-BE49-F238E27FC236}">
                <a16:creationId xmlns:a16="http://schemas.microsoft.com/office/drawing/2014/main" id="{1B9AB1EE-0522-74AE-4E90-00A51D78E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427" y="3431934"/>
            <a:ext cx="617517" cy="61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13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D5F937E-F492-EE4C-7BF7-7B5AB2AB8C68}"/>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B0AA3B54-8826-CFAE-4AF6-227096658FFC}"/>
              </a:ext>
            </a:extLst>
          </p:cNvPr>
          <p:cNvSpPr>
            <a:spLocks noGrp="1"/>
          </p:cNvSpPr>
          <p:nvPr>
            <p:ph type="title"/>
          </p:nvPr>
        </p:nvSpPr>
        <p:spPr>
          <a:xfrm>
            <a:off x="368712" y="273359"/>
            <a:ext cx="6060610" cy="653452"/>
          </a:xfrm>
        </p:spPr>
        <p:txBody>
          <a:bodyPr>
            <a:normAutofit fontScale="90000"/>
          </a:bodyPr>
          <a:lstStyle/>
          <a:p>
            <a:r>
              <a:rPr lang="en-US" b="1" dirty="0">
                <a:latin typeface="Avenir Black" panose="02000503020000020003" pitchFamily="2" charset="0"/>
              </a:rPr>
              <a:t>Download Link</a:t>
            </a:r>
          </a:p>
        </p:txBody>
      </p:sp>
      <p:sp>
        <p:nvSpPr>
          <p:cNvPr id="10" name="TextBox 9">
            <a:extLst>
              <a:ext uri="{FF2B5EF4-FFF2-40B4-BE49-F238E27FC236}">
                <a16:creationId xmlns:a16="http://schemas.microsoft.com/office/drawing/2014/main" id="{C854FD17-CB48-CAE9-5153-C5AE44F38672}"/>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7" name="Rectangle 6">
            <a:extLst>
              <a:ext uri="{FF2B5EF4-FFF2-40B4-BE49-F238E27FC236}">
                <a16:creationId xmlns:a16="http://schemas.microsoft.com/office/drawing/2014/main" id="{8551A4B4-CF61-2CB4-6403-4C65F80884F7}"/>
              </a:ext>
            </a:extLst>
          </p:cNvPr>
          <p:cNvSpPr/>
          <p:nvPr/>
        </p:nvSpPr>
        <p:spPr>
          <a:xfrm>
            <a:off x="447107" y="2017395"/>
            <a:ext cx="1991294" cy="307777"/>
          </a:xfrm>
          <a:prstGeom prst="rect">
            <a:avLst/>
          </a:prstGeom>
          <a:solidFill>
            <a:srgbClr val="002060"/>
          </a:solidFill>
        </p:spPr>
        <p:txBody>
          <a:bodyPr wrap="square">
            <a:spAutoFit/>
          </a:bodyPr>
          <a:lstStyle/>
          <a:p>
            <a:pPr marL="0" indent="0" algn="just">
              <a:buNone/>
            </a:pPr>
            <a:r>
              <a:rPr lang="en-US" sz="1400" dirty="0">
                <a:solidFill>
                  <a:schemeClr val="bg1"/>
                </a:solidFill>
              </a:rPr>
              <a:t>Android application link</a:t>
            </a:r>
          </a:p>
        </p:txBody>
      </p:sp>
      <p:sp>
        <p:nvSpPr>
          <p:cNvPr id="8" name="TextBox 7">
            <a:extLst>
              <a:ext uri="{FF2B5EF4-FFF2-40B4-BE49-F238E27FC236}">
                <a16:creationId xmlns:a16="http://schemas.microsoft.com/office/drawing/2014/main" id="{69F9C044-52B1-8169-3DC6-B035538510E7}"/>
              </a:ext>
            </a:extLst>
          </p:cNvPr>
          <p:cNvSpPr txBox="1"/>
          <p:nvPr/>
        </p:nvSpPr>
        <p:spPr>
          <a:xfrm>
            <a:off x="995713" y="2462361"/>
            <a:ext cx="10200574" cy="369332"/>
          </a:xfrm>
          <a:prstGeom prst="rect">
            <a:avLst/>
          </a:prstGeom>
          <a:noFill/>
        </p:spPr>
        <p:txBody>
          <a:bodyPr wrap="square">
            <a:spAutoFit/>
          </a:bodyPr>
          <a:lstStyle/>
          <a:p>
            <a:r>
              <a:rPr lang="en-IN" b="1" u="sng" dirty="0">
                <a:solidFill>
                  <a:srgbClr val="002060"/>
                </a:solidFill>
              </a:rPr>
              <a:t>https://play.google.com/store/apps/details?id=com.unilever.goldeneye&amp;hl=en&amp;gl=us&amp;pli=1</a:t>
            </a:r>
          </a:p>
        </p:txBody>
      </p:sp>
      <p:sp>
        <p:nvSpPr>
          <p:cNvPr id="11" name="Rectangle 10">
            <a:extLst>
              <a:ext uri="{FF2B5EF4-FFF2-40B4-BE49-F238E27FC236}">
                <a16:creationId xmlns:a16="http://schemas.microsoft.com/office/drawing/2014/main" id="{7FBE727B-A386-7416-2CBC-A91C7FC8D275}"/>
              </a:ext>
            </a:extLst>
          </p:cNvPr>
          <p:cNvSpPr/>
          <p:nvPr/>
        </p:nvSpPr>
        <p:spPr>
          <a:xfrm>
            <a:off x="447107" y="3519286"/>
            <a:ext cx="1991294" cy="307777"/>
          </a:xfrm>
          <a:prstGeom prst="rect">
            <a:avLst/>
          </a:prstGeom>
          <a:solidFill>
            <a:srgbClr val="002060"/>
          </a:solidFill>
        </p:spPr>
        <p:txBody>
          <a:bodyPr wrap="square">
            <a:spAutoFit/>
          </a:bodyPr>
          <a:lstStyle/>
          <a:p>
            <a:pPr marL="0" indent="0" algn="just">
              <a:buNone/>
            </a:pPr>
            <a:r>
              <a:rPr lang="en-US" sz="1400" dirty="0" err="1">
                <a:solidFill>
                  <a:schemeClr val="bg1"/>
                </a:solidFill>
              </a:rPr>
              <a:t>ios</a:t>
            </a:r>
            <a:r>
              <a:rPr lang="en-US" sz="1400" dirty="0">
                <a:solidFill>
                  <a:schemeClr val="bg1"/>
                </a:solidFill>
              </a:rPr>
              <a:t> application link</a:t>
            </a:r>
          </a:p>
        </p:txBody>
      </p:sp>
      <p:sp>
        <p:nvSpPr>
          <p:cNvPr id="5" name="TextBox 4">
            <a:extLst>
              <a:ext uri="{FF2B5EF4-FFF2-40B4-BE49-F238E27FC236}">
                <a16:creationId xmlns:a16="http://schemas.microsoft.com/office/drawing/2014/main" id="{9CEE4F31-50CE-8477-4A10-C9F715C5A3EB}"/>
              </a:ext>
            </a:extLst>
          </p:cNvPr>
          <p:cNvSpPr txBox="1"/>
          <p:nvPr/>
        </p:nvSpPr>
        <p:spPr>
          <a:xfrm>
            <a:off x="1076866" y="4139495"/>
            <a:ext cx="10200574" cy="369332"/>
          </a:xfrm>
          <a:prstGeom prst="rect">
            <a:avLst/>
          </a:prstGeom>
          <a:noFill/>
        </p:spPr>
        <p:txBody>
          <a:bodyPr wrap="square">
            <a:spAutoFit/>
          </a:bodyPr>
          <a:lstStyle/>
          <a:p>
            <a:r>
              <a:rPr lang="en-IN" b="1" u="sng">
                <a:solidFill>
                  <a:srgbClr val="002060"/>
                </a:solidFill>
              </a:rPr>
              <a:t>Development is </a:t>
            </a:r>
            <a:r>
              <a:rPr lang="en-IN" b="1" u="sng" dirty="0">
                <a:solidFill>
                  <a:srgbClr val="002060"/>
                </a:solidFill>
              </a:rPr>
              <a:t>in Progress</a:t>
            </a:r>
          </a:p>
        </p:txBody>
      </p:sp>
    </p:spTree>
    <p:extLst>
      <p:ext uri="{BB962C8B-B14F-4D97-AF65-F5344CB8AC3E}">
        <p14:creationId xmlns:p14="http://schemas.microsoft.com/office/powerpoint/2010/main" val="37005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D5F937E-F492-EE4C-7BF7-7B5AB2AB8C68}"/>
              </a:ext>
            </a:extLst>
          </p:cNvPr>
          <p:cNvPicPr>
            <a:picLocks noChangeAspect="1"/>
          </p:cNvPicPr>
          <p:nvPr/>
        </p:nvPicPr>
        <p:blipFill>
          <a:blip r:embed="rId3"/>
          <a:stretch>
            <a:fillRect/>
          </a:stretch>
        </p:blipFill>
        <p:spPr>
          <a:xfrm>
            <a:off x="0" y="118352"/>
            <a:ext cx="12192000" cy="6858000"/>
          </a:xfrm>
          <a:prstGeom prst="rect">
            <a:avLst/>
          </a:prstGeom>
        </p:spPr>
      </p:pic>
      <p:sp>
        <p:nvSpPr>
          <p:cNvPr id="6" name="Title 31">
            <a:extLst>
              <a:ext uri="{FF2B5EF4-FFF2-40B4-BE49-F238E27FC236}">
                <a16:creationId xmlns:a16="http://schemas.microsoft.com/office/drawing/2014/main" id="{B0AA3B54-8826-CFAE-4AF6-227096658FFC}"/>
              </a:ext>
            </a:extLst>
          </p:cNvPr>
          <p:cNvSpPr>
            <a:spLocks noGrp="1"/>
          </p:cNvSpPr>
          <p:nvPr>
            <p:ph type="title"/>
          </p:nvPr>
        </p:nvSpPr>
        <p:spPr>
          <a:xfrm>
            <a:off x="196258" y="118352"/>
            <a:ext cx="6060610" cy="653452"/>
          </a:xfrm>
        </p:spPr>
        <p:txBody>
          <a:bodyPr>
            <a:normAutofit/>
          </a:bodyPr>
          <a:lstStyle/>
          <a:p>
            <a:r>
              <a:rPr lang="en-US" sz="3600" b="1" dirty="0">
                <a:latin typeface="Avenir Black" panose="02000503020000020003" pitchFamily="2" charset="0"/>
              </a:rPr>
              <a:t>Application Login</a:t>
            </a:r>
          </a:p>
        </p:txBody>
      </p:sp>
      <p:sp>
        <p:nvSpPr>
          <p:cNvPr id="10" name="TextBox 9">
            <a:extLst>
              <a:ext uri="{FF2B5EF4-FFF2-40B4-BE49-F238E27FC236}">
                <a16:creationId xmlns:a16="http://schemas.microsoft.com/office/drawing/2014/main" id="{C854FD17-CB48-CAE9-5153-C5AE44F38672}"/>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7" name="Rectangle 6">
            <a:extLst>
              <a:ext uri="{FF2B5EF4-FFF2-40B4-BE49-F238E27FC236}">
                <a16:creationId xmlns:a16="http://schemas.microsoft.com/office/drawing/2014/main" id="{6BF70645-E6F1-FA60-6C3E-2738567F0B6E}"/>
              </a:ext>
            </a:extLst>
          </p:cNvPr>
          <p:cNvSpPr/>
          <p:nvPr/>
        </p:nvSpPr>
        <p:spPr>
          <a:xfrm>
            <a:off x="261037" y="5269774"/>
            <a:ext cx="2232000" cy="830997"/>
          </a:xfrm>
          <a:prstGeom prst="rect">
            <a:avLst/>
          </a:prstGeom>
          <a:solidFill>
            <a:schemeClr val="bg1"/>
          </a:solidFill>
          <a:ln>
            <a:noFill/>
          </a:ln>
        </p:spPr>
        <p:txBody>
          <a:bodyPr wrap="square">
            <a:spAutoFit/>
          </a:bodyPr>
          <a:lstStyle/>
          <a:p>
            <a:r>
              <a:rPr lang="en-US" sz="1200" dirty="0">
                <a:latin typeface="Avenir Book" panose="02000503020000020003"/>
              </a:rPr>
              <a:t>Open Google Play store and search the Golden Eye application. Tap on the install button.</a:t>
            </a:r>
          </a:p>
        </p:txBody>
      </p:sp>
      <p:sp>
        <p:nvSpPr>
          <p:cNvPr id="14" name="TextBox 13">
            <a:extLst>
              <a:ext uri="{FF2B5EF4-FFF2-40B4-BE49-F238E27FC236}">
                <a16:creationId xmlns:a16="http://schemas.microsoft.com/office/drawing/2014/main" id="{20A88B79-91A2-35D7-6EAA-4C542EA1DC95}"/>
              </a:ext>
            </a:extLst>
          </p:cNvPr>
          <p:cNvSpPr txBox="1"/>
          <p:nvPr/>
        </p:nvSpPr>
        <p:spPr>
          <a:xfrm>
            <a:off x="2747869" y="5269774"/>
            <a:ext cx="2232000" cy="830997"/>
          </a:xfrm>
          <a:prstGeom prst="rect">
            <a:avLst/>
          </a:prstGeom>
          <a:solidFill>
            <a:schemeClr val="bg1"/>
          </a:solidFill>
          <a:ln>
            <a:noFill/>
          </a:ln>
        </p:spPr>
        <p:txBody>
          <a:bodyPr wrap="square">
            <a:spAutoFit/>
          </a:bodyPr>
          <a:lstStyle>
            <a:defPPr>
              <a:defRPr lang="en-US"/>
            </a:defPPr>
            <a:lvl1pPr>
              <a:defRPr sz="900"/>
            </a:lvl1pPr>
          </a:lstStyle>
          <a:p>
            <a:r>
              <a:rPr lang="en-US" sz="1200" dirty="0">
                <a:latin typeface="Avenir Book" panose="02000503020000020003"/>
              </a:rPr>
              <a:t>Allow Permission, to access the device’s location by tap on “while using the app” or “Only this time” options.</a:t>
            </a:r>
          </a:p>
        </p:txBody>
      </p:sp>
      <p:sp>
        <p:nvSpPr>
          <p:cNvPr id="16" name="TextBox 15">
            <a:extLst>
              <a:ext uri="{FF2B5EF4-FFF2-40B4-BE49-F238E27FC236}">
                <a16:creationId xmlns:a16="http://schemas.microsoft.com/office/drawing/2014/main" id="{7B2567F2-9D56-17E2-F9FE-C0D76A031E2F}"/>
              </a:ext>
            </a:extLst>
          </p:cNvPr>
          <p:cNvSpPr txBox="1"/>
          <p:nvPr/>
        </p:nvSpPr>
        <p:spPr>
          <a:xfrm>
            <a:off x="5287063" y="5271728"/>
            <a:ext cx="2232000" cy="646331"/>
          </a:xfrm>
          <a:prstGeom prst="rect">
            <a:avLst/>
          </a:prstGeom>
          <a:solidFill>
            <a:schemeClr val="bg1"/>
          </a:solidFill>
          <a:ln>
            <a:noFill/>
          </a:ln>
        </p:spPr>
        <p:txBody>
          <a:bodyPr wrap="square">
            <a:spAutoFit/>
          </a:bodyPr>
          <a:lstStyle>
            <a:defPPr>
              <a:defRPr lang="en-US"/>
            </a:defPPr>
            <a:lvl1pPr>
              <a:defRPr sz="900"/>
            </a:lvl1pPr>
          </a:lstStyle>
          <a:p>
            <a:r>
              <a:rPr lang="en-US" sz="1200" dirty="0">
                <a:latin typeface="Avenir Book" panose="02000503020000020003"/>
              </a:rPr>
              <a:t>Please select your preferred language from the dropdown menu in the top right corner.</a:t>
            </a:r>
          </a:p>
        </p:txBody>
      </p:sp>
      <p:sp>
        <p:nvSpPr>
          <p:cNvPr id="19" name="TextBox 18">
            <a:extLst>
              <a:ext uri="{FF2B5EF4-FFF2-40B4-BE49-F238E27FC236}">
                <a16:creationId xmlns:a16="http://schemas.microsoft.com/office/drawing/2014/main" id="{58150312-5871-C9E6-2F2D-BD9404FD50E3}"/>
              </a:ext>
            </a:extLst>
          </p:cNvPr>
          <p:cNvSpPr txBox="1"/>
          <p:nvPr/>
        </p:nvSpPr>
        <p:spPr>
          <a:xfrm>
            <a:off x="7526156" y="5269774"/>
            <a:ext cx="2232000" cy="830997"/>
          </a:xfrm>
          <a:prstGeom prst="rect">
            <a:avLst/>
          </a:prstGeom>
          <a:solidFill>
            <a:schemeClr val="bg1"/>
          </a:solidFill>
          <a:ln>
            <a:noFill/>
          </a:ln>
        </p:spPr>
        <p:txBody>
          <a:bodyPr wrap="square">
            <a:spAutoFit/>
          </a:bodyPr>
          <a:lstStyle>
            <a:defPPr>
              <a:defRPr lang="en-US"/>
            </a:defPPr>
            <a:lvl1pPr>
              <a:defRPr sz="900"/>
            </a:lvl1pPr>
          </a:lstStyle>
          <a:p>
            <a:r>
              <a:rPr lang="en-US" sz="1200" dirty="0">
                <a:latin typeface="Avenir Book" panose="02000503020000020003"/>
              </a:rPr>
              <a:t>Enter valid credentials and tap on the Login button, To keep your credentials saved, check the box labeled "Remember Me."</a:t>
            </a:r>
            <a:endParaRPr lang="en-IN" sz="1200" dirty="0">
              <a:latin typeface="Avenir Book" panose="02000503020000020003"/>
            </a:endParaRPr>
          </a:p>
        </p:txBody>
      </p:sp>
      <p:sp>
        <p:nvSpPr>
          <p:cNvPr id="21" name="TextBox 20">
            <a:extLst>
              <a:ext uri="{FF2B5EF4-FFF2-40B4-BE49-F238E27FC236}">
                <a16:creationId xmlns:a16="http://schemas.microsoft.com/office/drawing/2014/main" id="{B0BE0C46-C1E1-5AAF-91DE-D9754DC5F448}"/>
              </a:ext>
            </a:extLst>
          </p:cNvPr>
          <p:cNvSpPr txBox="1"/>
          <p:nvPr/>
        </p:nvSpPr>
        <p:spPr>
          <a:xfrm>
            <a:off x="9765249" y="5303364"/>
            <a:ext cx="2434185" cy="830997"/>
          </a:xfrm>
          <a:prstGeom prst="rect">
            <a:avLst/>
          </a:prstGeom>
          <a:solidFill>
            <a:schemeClr val="bg1"/>
          </a:solidFill>
          <a:ln>
            <a:noFill/>
          </a:ln>
        </p:spPr>
        <p:txBody>
          <a:bodyPr wrap="square">
            <a:spAutoFit/>
          </a:bodyPr>
          <a:lstStyle>
            <a:defPPr>
              <a:defRPr lang="en-US"/>
            </a:defPPr>
            <a:lvl1pPr>
              <a:defRPr sz="900"/>
            </a:lvl1pPr>
          </a:lstStyle>
          <a:p>
            <a:r>
              <a:rPr lang="en-US" sz="1200" dirty="0">
                <a:latin typeface="Avenir Book" panose="02000503020000020003"/>
              </a:rPr>
              <a:t>Enter the registered Email address and tap on the send mail button to reset the password in case if you click on the Forget Password? Button.</a:t>
            </a:r>
            <a:endParaRPr lang="en-IN" sz="1200" dirty="0">
              <a:latin typeface="Avenir Book" panose="02000503020000020003"/>
            </a:endParaRPr>
          </a:p>
        </p:txBody>
      </p:sp>
      <p:pic>
        <p:nvPicPr>
          <p:cNvPr id="4" name="Picture 3" descr="A screenshot of a phone&#10;&#10;Description automatically generated">
            <a:extLst>
              <a:ext uri="{FF2B5EF4-FFF2-40B4-BE49-F238E27FC236}">
                <a16:creationId xmlns:a16="http://schemas.microsoft.com/office/drawing/2014/main" id="{8C553CA5-38E2-DDF3-8434-1EE7457FF4F9}"/>
              </a:ext>
            </a:extLst>
          </p:cNvPr>
          <p:cNvPicPr>
            <a:picLocks noChangeAspect="1"/>
          </p:cNvPicPr>
          <p:nvPr/>
        </p:nvPicPr>
        <p:blipFill>
          <a:blip r:embed="rId4"/>
          <a:stretch>
            <a:fillRect/>
          </a:stretch>
        </p:blipFill>
        <p:spPr>
          <a:xfrm>
            <a:off x="500447" y="881867"/>
            <a:ext cx="1863000" cy="4140000"/>
          </a:xfrm>
          <a:prstGeom prst="rect">
            <a:avLst/>
          </a:prstGeom>
          <a:ln w="9525">
            <a:solidFill>
              <a:schemeClr val="tx1"/>
            </a:solidFill>
          </a:ln>
        </p:spPr>
      </p:pic>
      <p:pic>
        <p:nvPicPr>
          <p:cNvPr id="8" name="Picture 7" descr="A screenshot of a phone&#10;&#10;Description automatically generated">
            <a:extLst>
              <a:ext uri="{FF2B5EF4-FFF2-40B4-BE49-F238E27FC236}">
                <a16:creationId xmlns:a16="http://schemas.microsoft.com/office/drawing/2014/main" id="{EAECD5E7-AB30-7259-6C9A-E174A2E39098}"/>
              </a:ext>
            </a:extLst>
          </p:cNvPr>
          <p:cNvPicPr>
            <a:picLocks noChangeAspect="1"/>
          </p:cNvPicPr>
          <p:nvPr/>
        </p:nvPicPr>
        <p:blipFill>
          <a:blip r:embed="rId5"/>
          <a:stretch>
            <a:fillRect/>
          </a:stretch>
        </p:blipFill>
        <p:spPr>
          <a:xfrm>
            <a:off x="2863894" y="881867"/>
            <a:ext cx="1863000" cy="4140000"/>
          </a:xfrm>
          <a:prstGeom prst="rect">
            <a:avLst/>
          </a:prstGeom>
          <a:ln w="9525">
            <a:solidFill>
              <a:schemeClr val="tx1"/>
            </a:solidFill>
          </a:ln>
        </p:spPr>
      </p:pic>
      <p:pic>
        <p:nvPicPr>
          <p:cNvPr id="5" name="Picture 4" descr="A screenshot of a phone&#10;&#10;AI-generated content may be incorrect.">
            <a:extLst>
              <a:ext uri="{FF2B5EF4-FFF2-40B4-BE49-F238E27FC236}">
                <a16:creationId xmlns:a16="http://schemas.microsoft.com/office/drawing/2014/main" id="{8C42DE90-4662-F339-389D-C8EBFBB14D12}"/>
              </a:ext>
            </a:extLst>
          </p:cNvPr>
          <p:cNvPicPr>
            <a:picLocks noChangeAspect="1"/>
          </p:cNvPicPr>
          <p:nvPr/>
        </p:nvPicPr>
        <p:blipFill>
          <a:blip r:embed="rId6"/>
          <a:stretch>
            <a:fillRect/>
          </a:stretch>
        </p:blipFill>
        <p:spPr>
          <a:xfrm>
            <a:off x="5164500" y="881867"/>
            <a:ext cx="1863000" cy="4140000"/>
          </a:xfrm>
          <a:prstGeom prst="rect">
            <a:avLst/>
          </a:prstGeom>
        </p:spPr>
      </p:pic>
      <p:pic>
        <p:nvPicPr>
          <p:cNvPr id="11" name="Picture 10" descr="A screenshot of a login screen&#10;&#10;AI-generated content may be incorrect.">
            <a:extLst>
              <a:ext uri="{FF2B5EF4-FFF2-40B4-BE49-F238E27FC236}">
                <a16:creationId xmlns:a16="http://schemas.microsoft.com/office/drawing/2014/main" id="{0720D985-D39D-DC84-F5F6-07CC6A2218E0}"/>
              </a:ext>
            </a:extLst>
          </p:cNvPr>
          <p:cNvPicPr>
            <a:picLocks noChangeAspect="1"/>
          </p:cNvPicPr>
          <p:nvPr/>
        </p:nvPicPr>
        <p:blipFill>
          <a:blip r:embed="rId7"/>
          <a:stretch>
            <a:fillRect/>
          </a:stretch>
        </p:blipFill>
        <p:spPr>
          <a:xfrm>
            <a:off x="7573877" y="881867"/>
            <a:ext cx="1863000" cy="4140000"/>
          </a:xfrm>
          <a:prstGeom prst="rect">
            <a:avLst/>
          </a:prstGeom>
          <a:ln w="9525">
            <a:solidFill>
              <a:schemeClr val="tx1"/>
            </a:solidFill>
          </a:ln>
        </p:spPr>
      </p:pic>
      <p:pic>
        <p:nvPicPr>
          <p:cNvPr id="13" name="Picture 12" descr="A screenshot of a login screen&#10;&#10;AI-generated content may be incorrect.">
            <a:extLst>
              <a:ext uri="{FF2B5EF4-FFF2-40B4-BE49-F238E27FC236}">
                <a16:creationId xmlns:a16="http://schemas.microsoft.com/office/drawing/2014/main" id="{EAA36F88-A0C7-3924-04AE-CDB685628040}"/>
              </a:ext>
            </a:extLst>
          </p:cNvPr>
          <p:cNvPicPr>
            <a:picLocks noChangeAspect="1"/>
          </p:cNvPicPr>
          <p:nvPr/>
        </p:nvPicPr>
        <p:blipFill>
          <a:blip r:embed="rId8"/>
          <a:stretch>
            <a:fillRect/>
          </a:stretch>
        </p:blipFill>
        <p:spPr>
          <a:xfrm>
            <a:off x="9983254" y="881867"/>
            <a:ext cx="1863000" cy="4140000"/>
          </a:xfrm>
          <a:prstGeom prst="rect">
            <a:avLst/>
          </a:prstGeom>
          <a:ln w="9525">
            <a:solidFill>
              <a:schemeClr val="tx1"/>
            </a:solidFill>
          </a:ln>
        </p:spPr>
      </p:pic>
    </p:spTree>
    <p:extLst>
      <p:ext uri="{BB962C8B-B14F-4D97-AF65-F5344CB8AC3E}">
        <p14:creationId xmlns:p14="http://schemas.microsoft.com/office/powerpoint/2010/main" val="1174963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3325-5208-5971-6852-9C9BAA758094}"/>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0F5C9C7F-BFD6-CCC7-1775-6D4C3E12CC69}"/>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4B21F08D-45E5-997A-EF37-214D0C489970}"/>
              </a:ext>
            </a:extLst>
          </p:cNvPr>
          <p:cNvSpPr>
            <a:spLocks noGrp="1"/>
          </p:cNvSpPr>
          <p:nvPr>
            <p:ph type="title"/>
          </p:nvPr>
        </p:nvSpPr>
        <p:spPr>
          <a:xfrm>
            <a:off x="368712" y="273359"/>
            <a:ext cx="6060610" cy="653452"/>
          </a:xfrm>
        </p:spPr>
        <p:txBody>
          <a:bodyPr>
            <a:normAutofit/>
          </a:bodyPr>
          <a:lstStyle/>
          <a:p>
            <a:r>
              <a:rPr lang="en-US" sz="3600" b="1" dirty="0">
                <a:latin typeface="Avenir Black" panose="02000503020000020003" pitchFamily="2" charset="0"/>
              </a:rPr>
              <a:t>Outlet List</a:t>
            </a:r>
          </a:p>
        </p:txBody>
      </p:sp>
      <p:sp>
        <p:nvSpPr>
          <p:cNvPr id="10" name="TextBox 9">
            <a:extLst>
              <a:ext uri="{FF2B5EF4-FFF2-40B4-BE49-F238E27FC236}">
                <a16:creationId xmlns:a16="http://schemas.microsoft.com/office/drawing/2014/main" id="{0D361F65-974B-1F09-6902-19AFA32811DC}"/>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pic>
        <p:nvPicPr>
          <p:cNvPr id="4" name="Picture 3" descr="A white background with black text&#10;&#10;Description automatically generated">
            <a:extLst>
              <a:ext uri="{FF2B5EF4-FFF2-40B4-BE49-F238E27FC236}">
                <a16:creationId xmlns:a16="http://schemas.microsoft.com/office/drawing/2014/main" id="{0AC9569B-2C04-67CD-B022-DB3DAC65C3D2}"/>
              </a:ext>
            </a:extLst>
          </p:cNvPr>
          <p:cNvPicPr>
            <a:picLocks noChangeAspect="1"/>
          </p:cNvPicPr>
          <p:nvPr/>
        </p:nvPicPr>
        <p:blipFill>
          <a:blip r:embed="rId3"/>
          <a:stretch>
            <a:fillRect/>
          </a:stretch>
        </p:blipFill>
        <p:spPr>
          <a:xfrm>
            <a:off x="554460" y="999000"/>
            <a:ext cx="2187000" cy="4860000"/>
          </a:xfrm>
          <a:prstGeom prst="rect">
            <a:avLst/>
          </a:prstGeom>
          <a:ln w="9525">
            <a:solidFill>
              <a:schemeClr val="tx1"/>
            </a:solidFill>
          </a:ln>
        </p:spPr>
      </p:pic>
      <p:sp>
        <p:nvSpPr>
          <p:cNvPr id="14" name="TextBox 13">
            <a:extLst>
              <a:ext uri="{FF2B5EF4-FFF2-40B4-BE49-F238E27FC236}">
                <a16:creationId xmlns:a16="http://schemas.microsoft.com/office/drawing/2014/main" id="{769B119B-2180-B436-3E1B-16D9D1255116}"/>
              </a:ext>
            </a:extLst>
          </p:cNvPr>
          <p:cNvSpPr txBox="1"/>
          <p:nvPr/>
        </p:nvSpPr>
        <p:spPr>
          <a:xfrm>
            <a:off x="3347634" y="1653721"/>
            <a:ext cx="7509291" cy="1083374"/>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r>
              <a:rPr lang="en-US" sz="1800" dirty="0">
                <a:latin typeface="Avenir Book" panose="02000503020000020003"/>
              </a:rPr>
              <a:t>.</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Outlet list screen will appear after the successful login.</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This page will show the list of Outlets associated with the assets.</a:t>
            </a:r>
          </a:p>
        </p:txBody>
      </p:sp>
    </p:spTree>
    <p:extLst>
      <p:ext uri="{BB962C8B-B14F-4D97-AF65-F5344CB8AC3E}">
        <p14:creationId xmlns:p14="http://schemas.microsoft.com/office/powerpoint/2010/main" val="24332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D5F937E-F492-EE4C-7BF7-7B5AB2AB8C68}"/>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B0AA3B54-8826-CFAE-4AF6-227096658FFC}"/>
              </a:ext>
            </a:extLst>
          </p:cNvPr>
          <p:cNvSpPr>
            <a:spLocks noGrp="1"/>
          </p:cNvSpPr>
          <p:nvPr>
            <p:ph type="title"/>
          </p:nvPr>
        </p:nvSpPr>
        <p:spPr>
          <a:xfrm>
            <a:off x="368712" y="273359"/>
            <a:ext cx="6060610" cy="653452"/>
          </a:xfrm>
        </p:spPr>
        <p:txBody>
          <a:bodyPr>
            <a:normAutofit/>
          </a:bodyPr>
          <a:lstStyle/>
          <a:p>
            <a:r>
              <a:rPr lang="en-US" sz="3600" b="1" dirty="0">
                <a:latin typeface="Avenir Black" panose="02000503020000020003" pitchFamily="2" charset="0"/>
              </a:rPr>
              <a:t>Menu Summary</a:t>
            </a:r>
          </a:p>
        </p:txBody>
      </p:sp>
      <p:sp>
        <p:nvSpPr>
          <p:cNvPr id="10" name="TextBox 9">
            <a:extLst>
              <a:ext uri="{FF2B5EF4-FFF2-40B4-BE49-F238E27FC236}">
                <a16:creationId xmlns:a16="http://schemas.microsoft.com/office/drawing/2014/main" id="{C854FD17-CB48-CAE9-5153-C5AE44F38672}"/>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4" name="TextBox 13">
            <a:extLst>
              <a:ext uri="{FF2B5EF4-FFF2-40B4-BE49-F238E27FC236}">
                <a16:creationId xmlns:a16="http://schemas.microsoft.com/office/drawing/2014/main" id="{EDF672AD-7457-ECA5-CA49-7DC118BF5F2B}"/>
              </a:ext>
            </a:extLst>
          </p:cNvPr>
          <p:cNvSpPr txBox="1"/>
          <p:nvPr/>
        </p:nvSpPr>
        <p:spPr>
          <a:xfrm>
            <a:off x="3347634" y="1653721"/>
            <a:ext cx="7509291" cy="1581972"/>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r>
              <a:rPr lang="en-US" sz="1800" dirty="0">
                <a:latin typeface="Avenir Book" panose="02000503020000020003"/>
              </a:rPr>
              <a:t>.</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Click on the hamburger menu from the outlet list page to view summary features such as the Outlet List, KPI Summary, Support, and Logout. </a:t>
            </a:r>
          </a:p>
          <a:p>
            <a:pPr marL="400050" indent="-285750" algn="l">
              <a:lnSpc>
                <a:spcPct val="90000"/>
              </a:lnSpc>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This also provides the Outlet Downloaded metric and a "Tap to Sync Again" button to refresh the current data.</a:t>
            </a:r>
          </a:p>
        </p:txBody>
      </p:sp>
      <p:pic>
        <p:nvPicPr>
          <p:cNvPr id="5" name="Picture 4" descr="A screenshot of a computer&#10;&#10;AI-generated content may be incorrect.">
            <a:extLst>
              <a:ext uri="{FF2B5EF4-FFF2-40B4-BE49-F238E27FC236}">
                <a16:creationId xmlns:a16="http://schemas.microsoft.com/office/drawing/2014/main" id="{0D04939D-E5B0-69CA-0760-C5F699DFACEC}"/>
              </a:ext>
            </a:extLst>
          </p:cNvPr>
          <p:cNvPicPr>
            <a:picLocks noChangeAspect="1"/>
          </p:cNvPicPr>
          <p:nvPr/>
        </p:nvPicPr>
        <p:blipFill>
          <a:blip r:embed="rId3"/>
          <a:stretch>
            <a:fillRect/>
          </a:stretch>
        </p:blipFill>
        <p:spPr>
          <a:xfrm>
            <a:off x="554460" y="926811"/>
            <a:ext cx="2187000" cy="4860000"/>
          </a:xfrm>
          <a:prstGeom prst="rect">
            <a:avLst/>
          </a:prstGeom>
          <a:ln w="9525">
            <a:solidFill>
              <a:schemeClr val="tx1"/>
            </a:solidFill>
          </a:ln>
        </p:spPr>
      </p:pic>
    </p:spTree>
    <p:extLst>
      <p:ext uri="{BB962C8B-B14F-4D97-AF65-F5344CB8AC3E}">
        <p14:creationId xmlns:p14="http://schemas.microsoft.com/office/powerpoint/2010/main" val="276304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77DD5-4A84-72A3-EB86-4F73B759DE6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88001417-2552-8AC7-F0AE-415FD9753CD1}"/>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F161701E-FBCA-31A7-A4CE-B95FE31D523A}"/>
              </a:ext>
            </a:extLst>
          </p:cNvPr>
          <p:cNvSpPr>
            <a:spLocks noGrp="1"/>
          </p:cNvSpPr>
          <p:nvPr>
            <p:ph type="title"/>
          </p:nvPr>
        </p:nvSpPr>
        <p:spPr>
          <a:xfrm>
            <a:off x="368712" y="273359"/>
            <a:ext cx="6060610" cy="653452"/>
          </a:xfrm>
        </p:spPr>
        <p:txBody>
          <a:bodyPr>
            <a:normAutofit/>
          </a:bodyPr>
          <a:lstStyle/>
          <a:p>
            <a:r>
              <a:rPr lang="en-US" sz="3600" b="1" dirty="0">
                <a:latin typeface="Avenir Black" panose="02000503020000020003" pitchFamily="2" charset="0"/>
              </a:rPr>
              <a:t>KPI Summary</a:t>
            </a:r>
          </a:p>
        </p:txBody>
      </p:sp>
      <p:sp>
        <p:nvSpPr>
          <p:cNvPr id="10" name="TextBox 9">
            <a:extLst>
              <a:ext uri="{FF2B5EF4-FFF2-40B4-BE49-F238E27FC236}">
                <a16:creationId xmlns:a16="http://schemas.microsoft.com/office/drawing/2014/main" id="{B90B0CA4-9974-3248-8593-2277D1641973}"/>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4" name="TextBox 13">
            <a:extLst>
              <a:ext uri="{FF2B5EF4-FFF2-40B4-BE49-F238E27FC236}">
                <a16:creationId xmlns:a16="http://schemas.microsoft.com/office/drawing/2014/main" id="{BC0CB3BF-B332-0300-80D3-1BAC1EB3FF63}"/>
              </a:ext>
            </a:extLst>
          </p:cNvPr>
          <p:cNvSpPr txBox="1"/>
          <p:nvPr/>
        </p:nvSpPr>
        <p:spPr>
          <a:xfrm>
            <a:off x="3347634" y="1653721"/>
            <a:ext cx="7509291" cy="2157514"/>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r>
              <a:rPr lang="en-US" sz="1800" dirty="0">
                <a:latin typeface="Avenir Book" panose="02000503020000020003"/>
              </a:rPr>
              <a:t>.</a:t>
            </a:r>
          </a:p>
          <a:p>
            <a:pPr marL="400050" indent="-285750" algn="l">
              <a:lnSpc>
                <a:spcPct val="90000"/>
              </a:lnSpc>
              <a:spcAft>
                <a:spcPts val="1200"/>
              </a:spcAft>
              <a:buClr>
                <a:srgbClr val="002060"/>
              </a:buClr>
              <a:buFont typeface="Arial" panose="020B0604020202020204" pitchFamily="34" charset="0"/>
              <a:buChar char="•"/>
            </a:pPr>
            <a:r>
              <a:rPr lang="en-US" sz="1800" b="0" dirty="0">
                <a:solidFill>
                  <a:schemeClr val="tx1"/>
                </a:solidFill>
                <a:latin typeface="Avenir Book" panose="02000503020000020003"/>
              </a:rPr>
              <a:t>Click on the KPI Summary option to view the details of the Device Summary.</a:t>
            </a:r>
          </a:p>
          <a:p>
            <a:pPr marL="400050" indent="-285750" algn="l">
              <a:lnSpc>
                <a:spcPct val="90000"/>
              </a:lnSpc>
              <a:spcAft>
                <a:spcPts val="1200"/>
              </a:spcAft>
              <a:buClr>
                <a:srgbClr val="002060"/>
              </a:buClr>
              <a:buFont typeface="Arial" panose="020B0604020202020204" pitchFamily="34" charset="0"/>
              <a:buChar char="•"/>
            </a:pPr>
            <a:r>
              <a:rPr lang="en-US" sz="1800" b="0" dirty="0">
                <a:solidFill>
                  <a:schemeClr val="tx1"/>
                </a:solidFill>
                <a:latin typeface="Avenir Book" panose="02000503020000020003"/>
              </a:rPr>
              <a:t>This shows the values for Device Summary details along with values for Device Working%, Cabinet share_All SKUs (Basket Fullness)%, Cabinet share_Planogram SKUs (Basket Fullness), Total outlets reaching to MOQ=5 (Daily), Service level Planogram SKU Availability and Service level Non-Planogram SKU Availability.</a:t>
            </a:r>
          </a:p>
        </p:txBody>
      </p:sp>
      <p:pic>
        <p:nvPicPr>
          <p:cNvPr id="8" name="Picture 7" descr="A screenshot of a phone&#10;&#10;AI-generated content may be incorrect.">
            <a:extLst>
              <a:ext uri="{FF2B5EF4-FFF2-40B4-BE49-F238E27FC236}">
                <a16:creationId xmlns:a16="http://schemas.microsoft.com/office/drawing/2014/main" id="{18265EAB-9755-0267-8612-0706E350015C}"/>
              </a:ext>
            </a:extLst>
          </p:cNvPr>
          <p:cNvPicPr>
            <a:picLocks noChangeAspect="1"/>
          </p:cNvPicPr>
          <p:nvPr/>
        </p:nvPicPr>
        <p:blipFill>
          <a:blip r:embed="rId3"/>
          <a:stretch>
            <a:fillRect/>
          </a:stretch>
        </p:blipFill>
        <p:spPr>
          <a:xfrm>
            <a:off x="554460" y="926811"/>
            <a:ext cx="2187000" cy="4860000"/>
          </a:xfrm>
          <a:prstGeom prst="rect">
            <a:avLst/>
          </a:prstGeom>
          <a:ln w="9525">
            <a:solidFill>
              <a:schemeClr val="tx1"/>
            </a:solidFill>
          </a:ln>
        </p:spPr>
      </p:pic>
    </p:spTree>
    <p:extLst>
      <p:ext uri="{BB962C8B-B14F-4D97-AF65-F5344CB8AC3E}">
        <p14:creationId xmlns:p14="http://schemas.microsoft.com/office/powerpoint/2010/main" val="109368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E0E24-7E99-2E41-B8D6-D93F48191248}"/>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1B055E3F-A9A7-4BBE-8213-90970C0DFF4B}"/>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3B854CBF-E39F-2AA9-96F0-DF8AF36CDD15}"/>
              </a:ext>
            </a:extLst>
          </p:cNvPr>
          <p:cNvSpPr>
            <a:spLocks noGrp="1"/>
          </p:cNvSpPr>
          <p:nvPr>
            <p:ph type="title"/>
          </p:nvPr>
        </p:nvSpPr>
        <p:spPr>
          <a:xfrm>
            <a:off x="368712" y="273359"/>
            <a:ext cx="6060610" cy="653452"/>
          </a:xfrm>
        </p:spPr>
        <p:txBody>
          <a:bodyPr>
            <a:normAutofit/>
          </a:bodyPr>
          <a:lstStyle/>
          <a:p>
            <a:r>
              <a:rPr lang="en-US" sz="3600" b="1" dirty="0">
                <a:latin typeface="Avenir Black" panose="02000503020000020003" pitchFamily="2" charset="0"/>
              </a:rPr>
              <a:t>Order Summary</a:t>
            </a:r>
          </a:p>
        </p:txBody>
      </p:sp>
      <p:sp>
        <p:nvSpPr>
          <p:cNvPr id="10" name="TextBox 9">
            <a:extLst>
              <a:ext uri="{FF2B5EF4-FFF2-40B4-BE49-F238E27FC236}">
                <a16:creationId xmlns:a16="http://schemas.microsoft.com/office/drawing/2014/main" id="{79B9CE3F-133F-6A8C-23A5-3CA816807973}"/>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4" name="TextBox 13">
            <a:extLst>
              <a:ext uri="{FF2B5EF4-FFF2-40B4-BE49-F238E27FC236}">
                <a16:creationId xmlns:a16="http://schemas.microsoft.com/office/drawing/2014/main" id="{5AE635D8-948B-27A4-CD2A-65BC29D5539B}"/>
              </a:ext>
            </a:extLst>
          </p:cNvPr>
          <p:cNvSpPr txBox="1"/>
          <p:nvPr/>
        </p:nvSpPr>
        <p:spPr>
          <a:xfrm>
            <a:off x="3347634" y="1653721"/>
            <a:ext cx="7509291" cy="3176254"/>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a:spcBef>
                <a:spcPts val="1200"/>
              </a:spcBef>
            </a:pPr>
            <a:r>
              <a:rPr lang="en-US" sz="1800" dirty="0">
                <a:latin typeface="Avenir Book" panose="02000503020000020003"/>
              </a:rPr>
              <a:t>.</a:t>
            </a:r>
          </a:p>
          <a:p>
            <a:pPr marL="400050" indent="-285750" algn="l">
              <a:lnSpc>
                <a:spcPct val="90000"/>
              </a:lnSpc>
              <a:spcBef>
                <a:spcPts val="1200"/>
              </a:spcBef>
              <a:spcAft>
                <a:spcPts val="800"/>
              </a:spcAft>
              <a:buClr>
                <a:srgbClr val="002060"/>
              </a:buClr>
              <a:buFont typeface="Arial" panose="020B0604020202020204" pitchFamily="34" charset="0"/>
              <a:buChar char="•"/>
            </a:pPr>
            <a:r>
              <a:rPr lang="en-US" sz="1800" b="0" dirty="0">
                <a:solidFill>
                  <a:schemeClr val="tx1"/>
                </a:solidFill>
                <a:latin typeface="Avenir Book" panose="02000503020000020003"/>
              </a:rPr>
              <a:t>Click on the Order Summary tab option to view the details of the product list.</a:t>
            </a:r>
          </a:p>
          <a:p>
            <a:pPr marL="400050" indent="-285750" algn="l">
              <a:lnSpc>
                <a:spcPct val="90000"/>
              </a:lnSpc>
              <a:spcBef>
                <a:spcPts val="1200"/>
              </a:spcBef>
              <a:spcAft>
                <a:spcPts val="800"/>
              </a:spcAft>
              <a:buClr>
                <a:srgbClr val="002060"/>
              </a:buClr>
              <a:buFont typeface="Arial" panose="020B0604020202020204" pitchFamily="34" charset="0"/>
              <a:buChar char="•"/>
            </a:pPr>
            <a:r>
              <a:rPr lang="en-US" sz="1800" b="0" dirty="0">
                <a:solidFill>
                  <a:schemeClr val="tx1"/>
                </a:solidFill>
                <a:latin typeface="Avenir Book" panose="02000503020000020003"/>
              </a:rPr>
              <a:t>This shows the product list with Product name and its Total Recommended Order Quantity data.</a:t>
            </a:r>
          </a:p>
          <a:p>
            <a:pPr marL="400050" indent="-285750" algn="l">
              <a:lnSpc>
                <a:spcPct val="90000"/>
              </a:lnSpc>
              <a:spcBef>
                <a:spcPts val="1200"/>
              </a:spcBef>
              <a:spcAft>
                <a:spcPts val="800"/>
              </a:spcAft>
              <a:buClr>
                <a:srgbClr val="002060"/>
              </a:buClr>
              <a:buFont typeface="Arial" panose="020B0604020202020204" pitchFamily="34" charset="0"/>
              <a:buChar char="•"/>
            </a:pPr>
            <a:r>
              <a:rPr lang="en-US" sz="1800" b="0" dirty="0">
                <a:solidFill>
                  <a:schemeClr val="tx1"/>
                </a:solidFill>
                <a:latin typeface="Avenir Book" panose="02000503020000020003"/>
              </a:rPr>
              <a:t>Click the "</a:t>
            </a:r>
            <a:r>
              <a:rPr lang="en-US" sz="1800" b="0" dirty="0" err="1">
                <a:solidFill>
                  <a:schemeClr val="tx1"/>
                </a:solidFill>
                <a:latin typeface="Avenir Book" panose="02000503020000020003"/>
              </a:rPr>
              <a:t>i</a:t>
            </a:r>
            <a:r>
              <a:rPr lang="en-US" sz="1800" b="0" dirty="0">
                <a:solidFill>
                  <a:schemeClr val="tx1"/>
                </a:solidFill>
                <a:latin typeface="Avenir Book" panose="02000503020000020003"/>
              </a:rPr>
              <a:t>" icon next to the product name in the Basket Fullness list.</a:t>
            </a:r>
          </a:p>
          <a:p>
            <a:pPr marL="400050" indent="-285750" algn="l">
              <a:lnSpc>
                <a:spcPct val="90000"/>
              </a:lnSpc>
              <a:spcBef>
                <a:spcPts val="1200"/>
              </a:spcBef>
              <a:spcAft>
                <a:spcPts val="800"/>
              </a:spcAft>
              <a:buClr>
                <a:srgbClr val="002060"/>
              </a:buClr>
              <a:buFont typeface="Arial" panose="020B0604020202020204" pitchFamily="34" charset="0"/>
              <a:buChar char="•"/>
            </a:pPr>
            <a:r>
              <a:rPr lang="en-US" sz="1800" b="0" dirty="0">
                <a:solidFill>
                  <a:schemeClr val="tx1"/>
                </a:solidFill>
                <a:latin typeface="Avenir Book" panose="02000503020000020003"/>
              </a:rPr>
              <a:t>The new window will open, displaying the product image, name, SKU ID, and brand details.</a:t>
            </a:r>
          </a:p>
        </p:txBody>
      </p:sp>
      <p:pic>
        <p:nvPicPr>
          <p:cNvPr id="4" name="Picture 3" descr="A screenshot of a white sheet&#10;&#10;AI-generated content may be incorrect.">
            <a:extLst>
              <a:ext uri="{FF2B5EF4-FFF2-40B4-BE49-F238E27FC236}">
                <a16:creationId xmlns:a16="http://schemas.microsoft.com/office/drawing/2014/main" id="{5D25D015-4524-B969-02D8-383BE21A73BA}"/>
              </a:ext>
            </a:extLst>
          </p:cNvPr>
          <p:cNvPicPr>
            <a:picLocks noChangeAspect="1"/>
          </p:cNvPicPr>
          <p:nvPr/>
        </p:nvPicPr>
        <p:blipFill>
          <a:blip r:embed="rId3"/>
          <a:stretch>
            <a:fillRect/>
          </a:stretch>
        </p:blipFill>
        <p:spPr>
          <a:xfrm>
            <a:off x="528629" y="926811"/>
            <a:ext cx="2187000" cy="4860000"/>
          </a:xfrm>
          <a:prstGeom prst="rect">
            <a:avLst/>
          </a:prstGeom>
          <a:ln w="9525">
            <a:solidFill>
              <a:schemeClr val="tx1"/>
            </a:solidFill>
          </a:ln>
        </p:spPr>
      </p:pic>
    </p:spTree>
    <p:extLst>
      <p:ext uri="{BB962C8B-B14F-4D97-AF65-F5344CB8AC3E}">
        <p14:creationId xmlns:p14="http://schemas.microsoft.com/office/powerpoint/2010/main" val="537333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B3FB4-B470-DCF2-3353-FC06DE21CF2C}"/>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79F87F16-C156-B563-70F7-D5F3C98F435F}"/>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31">
            <a:extLst>
              <a:ext uri="{FF2B5EF4-FFF2-40B4-BE49-F238E27FC236}">
                <a16:creationId xmlns:a16="http://schemas.microsoft.com/office/drawing/2014/main" id="{9A1558D0-A4D7-4482-DA9C-5E48B637CCC4}"/>
              </a:ext>
            </a:extLst>
          </p:cNvPr>
          <p:cNvSpPr>
            <a:spLocks noGrp="1"/>
          </p:cNvSpPr>
          <p:nvPr>
            <p:ph type="title"/>
          </p:nvPr>
        </p:nvSpPr>
        <p:spPr>
          <a:xfrm>
            <a:off x="368712" y="273359"/>
            <a:ext cx="6060610" cy="653452"/>
          </a:xfrm>
        </p:spPr>
        <p:txBody>
          <a:bodyPr>
            <a:normAutofit/>
          </a:bodyPr>
          <a:lstStyle/>
          <a:p>
            <a:r>
              <a:rPr lang="en-US" sz="3600" b="1" dirty="0">
                <a:latin typeface="Avenir Black" panose="02000503020000020003" pitchFamily="2" charset="0"/>
              </a:rPr>
              <a:t>Support Email</a:t>
            </a:r>
          </a:p>
        </p:txBody>
      </p:sp>
      <p:sp>
        <p:nvSpPr>
          <p:cNvPr id="10" name="TextBox 9">
            <a:extLst>
              <a:ext uri="{FF2B5EF4-FFF2-40B4-BE49-F238E27FC236}">
                <a16:creationId xmlns:a16="http://schemas.microsoft.com/office/drawing/2014/main" id="{01CF7A41-085F-645B-9A6A-E54CD9901926}"/>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2025 Vision Group</a:t>
            </a:r>
          </a:p>
        </p:txBody>
      </p:sp>
      <p:sp>
        <p:nvSpPr>
          <p:cNvPr id="14" name="TextBox 13">
            <a:extLst>
              <a:ext uri="{FF2B5EF4-FFF2-40B4-BE49-F238E27FC236}">
                <a16:creationId xmlns:a16="http://schemas.microsoft.com/office/drawing/2014/main" id="{DD9122D7-2DF9-4B55-CDD5-5628765A6D52}"/>
              </a:ext>
            </a:extLst>
          </p:cNvPr>
          <p:cNvSpPr txBox="1"/>
          <p:nvPr/>
        </p:nvSpPr>
        <p:spPr>
          <a:xfrm>
            <a:off x="3347634" y="1653721"/>
            <a:ext cx="7509291" cy="1409617"/>
          </a:xfrm>
          <a:prstGeom prst="rect">
            <a:avLst/>
          </a:prstGeom>
          <a:noFill/>
        </p:spPr>
        <p:txBody>
          <a:bodyPr wrap="square">
            <a:spAutoFit/>
          </a:bodyPr>
          <a:lstStyle>
            <a:defPPr>
              <a:defRPr lang="en-US"/>
            </a:defPPr>
            <a:lvl1pPr algn="ctr">
              <a:lnSpc>
                <a:spcPct val="150000"/>
              </a:lnSpc>
              <a:defRPr sz="1400" b="1">
                <a:solidFill>
                  <a:schemeClr val="bg1"/>
                </a:solidFill>
                <a:latin typeface="Calibri (Body)"/>
              </a:defRPr>
            </a:lvl1pPr>
          </a:lstStyle>
          <a:p>
            <a:pPr>
              <a:spcBef>
                <a:spcPts val="1200"/>
              </a:spcBef>
            </a:pPr>
            <a:r>
              <a:rPr lang="en-US" sz="1800" dirty="0">
                <a:latin typeface="Avenir Book" panose="02000503020000020003"/>
              </a:rPr>
              <a:t>.</a:t>
            </a:r>
          </a:p>
          <a:p>
            <a:pPr marL="400050" indent="-285750" algn="l">
              <a:lnSpc>
                <a:spcPct val="90000"/>
              </a:lnSpc>
              <a:spcBef>
                <a:spcPts val="1200"/>
              </a:spcBef>
              <a:spcAft>
                <a:spcPts val="600"/>
              </a:spcAft>
              <a:buClr>
                <a:srgbClr val="002060"/>
              </a:buClr>
              <a:buFont typeface="Arial" panose="020B0604020202020204" pitchFamily="34" charset="0"/>
              <a:buChar char="•"/>
            </a:pPr>
            <a:r>
              <a:rPr lang="en-US" sz="1800" b="0" dirty="0">
                <a:solidFill>
                  <a:schemeClr val="tx1"/>
                </a:solidFill>
                <a:latin typeface="Avenir Book" panose="02000503020000020003"/>
              </a:rPr>
              <a:t>Click the Support button on the Menu summary page to open a new window for drafting your help request or issue to send to the support team for resolution.</a:t>
            </a:r>
          </a:p>
        </p:txBody>
      </p:sp>
      <p:pic>
        <p:nvPicPr>
          <p:cNvPr id="5" name="Picture 4" descr="A white rectangular object with a black border&#10;&#10;AI-generated content may be incorrect.">
            <a:extLst>
              <a:ext uri="{FF2B5EF4-FFF2-40B4-BE49-F238E27FC236}">
                <a16:creationId xmlns:a16="http://schemas.microsoft.com/office/drawing/2014/main" id="{E81D84F6-4B66-30BF-008C-2617773801B4}"/>
              </a:ext>
            </a:extLst>
          </p:cNvPr>
          <p:cNvPicPr>
            <a:picLocks noChangeAspect="1"/>
          </p:cNvPicPr>
          <p:nvPr/>
        </p:nvPicPr>
        <p:blipFill>
          <a:blip r:embed="rId3"/>
          <a:stretch>
            <a:fillRect/>
          </a:stretch>
        </p:blipFill>
        <p:spPr>
          <a:xfrm>
            <a:off x="554460" y="999000"/>
            <a:ext cx="2187000" cy="4860000"/>
          </a:xfrm>
          <a:prstGeom prst="rect">
            <a:avLst/>
          </a:prstGeom>
          <a:ln w="9525">
            <a:solidFill>
              <a:schemeClr val="tx1"/>
            </a:solidFill>
          </a:ln>
        </p:spPr>
      </p:pic>
    </p:spTree>
    <p:extLst>
      <p:ext uri="{BB962C8B-B14F-4D97-AF65-F5344CB8AC3E}">
        <p14:creationId xmlns:p14="http://schemas.microsoft.com/office/powerpoint/2010/main" val="2139823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04DFF1F25ED48B9E80BFA4FD66741" ma:contentTypeVersion="12" ma:contentTypeDescription="Create a new document." ma:contentTypeScope="" ma:versionID="209c0d732e39fb2cf3b91b3936b31e66">
  <xsd:schema xmlns:xsd="http://www.w3.org/2001/XMLSchema" xmlns:xs="http://www.w3.org/2001/XMLSchema" xmlns:p="http://schemas.microsoft.com/office/2006/metadata/properties" xmlns:ns2="d724edb9-8d3e-4105-ad54-4e2ccdd3f835" xmlns:ns3="9dd31086-dd12-4376-98e7-c80aa273c69c" targetNamespace="http://schemas.microsoft.com/office/2006/metadata/properties" ma:root="true" ma:fieldsID="db7e1495d9c51ae4af41392650fa1e12" ns2:_="" ns3:_="">
    <xsd:import namespace="d724edb9-8d3e-4105-ad54-4e2ccdd3f835"/>
    <xsd:import namespace="9dd31086-dd12-4376-98e7-c80aa273c69c"/>
    <xsd:element name="properties">
      <xsd:complexType>
        <xsd:sequence>
          <xsd:element name="documentManagement">
            <xsd:complexType>
              <xsd:all>
                <xsd:element ref="ns2:MediaServiceMetadata" minOccurs="0"/>
                <xsd:element ref="ns2:MediaServiceFastMetadata" minOccurs="0"/>
                <xsd:element ref="ns2:MediaLengthInSeconds" minOccurs="0"/>
                <xsd:element ref="ns2:Comments" minOccurs="0"/>
                <xsd:element ref="ns2:MediaServiceDateTaken" minOccurs="0"/>
                <xsd:element ref="ns2:MediaServiceLocation"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4edb9-8d3e-4105-ad54-4e2ccdd3f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Comments" ma:index="11" nillable="true" ma:displayName="Comments" ma:format="Dropdown" ma:internalName="Comments">
      <xsd:simpleType>
        <xsd:restriction base="dms:Text">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d31086-dd12-4376-98e7-c80aa273c6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d724edb9-8d3e-4105-ad54-4e2ccdd3f835" xsi:nil="true"/>
  </documentManagement>
</p:properties>
</file>

<file path=customXml/itemProps1.xml><?xml version="1.0" encoding="utf-8"?>
<ds:datastoreItem xmlns:ds="http://schemas.openxmlformats.org/officeDocument/2006/customXml" ds:itemID="{2C0B1962-679E-4F98-82E3-B8940D3D969C}"/>
</file>

<file path=customXml/itemProps2.xml><?xml version="1.0" encoding="utf-8"?>
<ds:datastoreItem xmlns:ds="http://schemas.openxmlformats.org/officeDocument/2006/customXml" ds:itemID="{56A1A57F-93B1-4B2A-B6FF-366643AFA223}"/>
</file>

<file path=customXml/itemProps3.xml><?xml version="1.0" encoding="utf-8"?>
<ds:datastoreItem xmlns:ds="http://schemas.openxmlformats.org/officeDocument/2006/customXml" ds:itemID="{F605577E-A7E8-4FFC-A2A1-AFFEA524224C}"/>
</file>

<file path=docProps/app.xml><?xml version="1.0" encoding="utf-8"?>
<Properties xmlns="http://schemas.openxmlformats.org/officeDocument/2006/extended-properties" xmlns:vt="http://schemas.openxmlformats.org/officeDocument/2006/docPropsVTypes">
  <TotalTime>26596</TotalTime>
  <Words>1058</Words>
  <Application>Microsoft Office PowerPoint</Application>
  <PresentationFormat>Widescreen</PresentationFormat>
  <Paragraphs>99</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Black</vt:lpstr>
      <vt:lpstr>Avenir Book</vt:lpstr>
      <vt:lpstr>Calibri</vt:lpstr>
      <vt:lpstr>Calibri Light</vt:lpstr>
      <vt:lpstr>Office Theme</vt:lpstr>
      <vt:lpstr>Golden Eye App Guide V1.1</vt:lpstr>
      <vt:lpstr>USER MANUAL</vt:lpstr>
      <vt:lpstr>Download Link</vt:lpstr>
      <vt:lpstr>Application Login</vt:lpstr>
      <vt:lpstr>Outlet List</vt:lpstr>
      <vt:lpstr>Menu Summary</vt:lpstr>
      <vt:lpstr>KPI Summary</vt:lpstr>
      <vt:lpstr>Order Summary</vt:lpstr>
      <vt:lpstr>Support Email</vt:lpstr>
      <vt:lpstr>Search the Outlet </vt:lpstr>
      <vt:lpstr>List the Outlets by using Filter Menu </vt:lpstr>
      <vt:lpstr>List the Outlets by tap refresh button</vt:lpstr>
      <vt:lpstr>Insights screen</vt:lpstr>
      <vt:lpstr>Past Recommendation</vt:lpstr>
      <vt:lpstr>Past Recommendation</vt:lpstr>
      <vt:lpstr>Basket Fullness</vt:lpstr>
      <vt:lpstr> “i” icon provides product details</vt:lpstr>
      <vt:lpstr> Recommended order quantity with product list</vt:lpstr>
      <vt:lpstr> Asset List</vt:lpstr>
      <vt:lpstr> Logout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Premkumar Baskar</cp:lastModifiedBy>
  <cp:revision>29</cp:revision>
  <dcterms:created xsi:type="dcterms:W3CDTF">2022-11-22T17:00:46Z</dcterms:created>
  <dcterms:modified xsi:type="dcterms:W3CDTF">2025-02-25T11:28:34Z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0x01010009D04DFF1F25ED48B9E80BFA4FD66741</vt:lpwstr>
  </property>
</Properties>
</file>